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22"/>
  </p:notesMasterIdLst>
  <p:sldIdLst>
    <p:sldId id="256" r:id="rId2"/>
    <p:sldId id="257" r:id="rId3"/>
    <p:sldId id="298" r:id="rId4"/>
    <p:sldId id="258" r:id="rId5"/>
    <p:sldId id="260" r:id="rId6"/>
    <p:sldId id="299" r:id="rId7"/>
    <p:sldId id="300" r:id="rId8"/>
    <p:sldId id="295" r:id="rId9"/>
    <p:sldId id="302" r:id="rId10"/>
    <p:sldId id="304" r:id="rId11"/>
    <p:sldId id="305" r:id="rId12"/>
    <p:sldId id="303" r:id="rId13"/>
    <p:sldId id="306" r:id="rId14"/>
    <p:sldId id="307" r:id="rId15"/>
    <p:sldId id="308" r:id="rId16"/>
    <p:sldId id="309" r:id="rId17"/>
    <p:sldId id="301" r:id="rId18"/>
    <p:sldId id="310" r:id="rId19"/>
    <p:sldId id="297"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DF5E0-9B5D-4304-9042-F09253DA42D2}" v="295" dt="2020-11-24T14:20:58.922"/>
    <p1510:client id="{31C3B93D-5C9D-4527-97D1-7D5DC70321F4}" v="723" dt="2020-11-23T17:12:57.854"/>
    <p1510:client id="{5F884B07-83CF-9786-578B-881B872F6436}" v="113" dt="2020-11-23T17:43:36.601"/>
    <p1510:client id="{6AF8069B-FF24-427C-BBFB-FA2AB3B04204}" v="64" dt="2020-11-24T14:34:12.515"/>
    <p1510:client id="{BED5981E-7FED-40AE-8BD8-C6E6EC6B91A6}" v="100" dt="2020-11-24T12:29:47.951"/>
    <p1510:client id="{CC9D6828-CDD4-2BBE-A532-9683AF62AEA8}" v="6" dt="2020-12-02T13:19:19.145"/>
    <p1510:client id="{D65C0815-D83D-44E0-8F18-8D640F8202BA}" v="2" dt="2020-11-24T11:42:14.445"/>
    <p1510:client id="{EFD980AA-A286-460A-9060-D99DFFFEBE7D}" v="56" dt="2020-12-01T08:54:30.950"/>
    <p1510:client id="{F41C84DE-9617-4AA0-8A01-1A56105A585F}" v="75" dt="2020-12-01T08:18:11.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4" autoAdjust="0"/>
    <p:restoredTop sz="83096" autoAdjust="0"/>
  </p:normalViewPr>
  <p:slideViewPr>
    <p:cSldViewPr snapToGrid="0">
      <p:cViewPr>
        <p:scale>
          <a:sx n="53" d="100"/>
          <a:sy n="53" d="100"/>
        </p:scale>
        <p:origin x="160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thith S" userId="S::sr8551@srmist.edu.in::9788501a-7f2a-42d5-85c5-3e9677585cf6" providerId="AD" clId="Web-{BED5981E-7FED-40AE-8BD8-C6E6EC6B91A6}"/>
    <pc:docChg chg="modSld">
      <pc:chgData name="Aathith S" userId="S::sr8551@srmist.edu.in::9788501a-7f2a-42d5-85c5-3e9677585cf6" providerId="AD" clId="Web-{BED5981E-7FED-40AE-8BD8-C6E6EC6B91A6}" dt="2020-11-24T12:29:46.217" v="119" actId="20577"/>
      <pc:docMkLst>
        <pc:docMk/>
      </pc:docMkLst>
      <pc:sldChg chg="modSp">
        <pc:chgData name="Aathith S" userId="S::sr8551@srmist.edu.in::9788501a-7f2a-42d5-85c5-3e9677585cf6" providerId="AD" clId="Web-{BED5981E-7FED-40AE-8BD8-C6E6EC6B91A6}" dt="2020-11-24T12:12:11.775" v="113" actId="20577"/>
        <pc:sldMkLst>
          <pc:docMk/>
          <pc:sldMk cId="2803059150" sldId="256"/>
        </pc:sldMkLst>
        <pc:spChg chg="mod">
          <ac:chgData name="Aathith S" userId="S::sr8551@srmist.edu.in::9788501a-7f2a-42d5-85c5-3e9677585cf6" providerId="AD" clId="Web-{BED5981E-7FED-40AE-8BD8-C6E6EC6B91A6}" dt="2020-11-24T12:12:11.775" v="113" actId="20577"/>
          <ac:spMkLst>
            <pc:docMk/>
            <pc:sldMk cId="2803059150" sldId="256"/>
            <ac:spMk id="2" creationId="{1485D49E-DB10-4009-B75C-438361769DAE}"/>
          </ac:spMkLst>
        </pc:spChg>
      </pc:sldChg>
      <pc:sldChg chg="modSp">
        <pc:chgData name="Aathith S" userId="S::sr8551@srmist.edu.in::9788501a-7f2a-42d5-85c5-3e9677585cf6" providerId="AD" clId="Web-{BED5981E-7FED-40AE-8BD8-C6E6EC6B91A6}" dt="2020-11-24T12:01:24.724" v="53" actId="20577"/>
        <pc:sldMkLst>
          <pc:docMk/>
          <pc:sldMk cId="2508131159" sldId="257"/>
        </pc:sldMkLst>
        <pc:spChg chg="mod">
          <ac:chgData name="Aathith S" userId="S::sr8551@srmist.edu.in::9788501a-7f2a-42d5-85c5-3e9677585cf6" providerId="AD" clId="Web-{BED5981E-7FED-40AE-8BD8-C6E6EC6B91A6}" dt="2020-11-24T12:01:24.724" v="53" actId="20577"/>
          <ac:spMkLst>
            <pc:docMk/>
            <pc:sldMk cId="2508131159" sldId="257"/>
            <ac:spMk id="3" creationId="{54314022-7116-4683-AC46-5FD8826625B2}"/>
          </ac:spMkLst>
        </pc:spChg>
      </pc:sldChg>
      <pc:sldChg chg="modSp">
        <pc:chgData name="Aathith S" userId="S::sr8551@srmist.edu.in::9788501a-7f2a-42d5-85c5-3e9677585cf6" providerId="AD" clId="Web-{BED5981E-7FED-40AE-8BD8-C6E6EC6B91A6}" dt="2020-11-24T11:53:29.708" v="20" actId="20577"/>
        <pc:sldMkLst>
          <pc:docMk/>
          <pc:sldMk cId="3892907736" sldId="258"/>
        </pc:sldMkLst>
        <pc:spChg chg="mod">
          <ac:chgData name="Aathith S" userId="S::sr8551@srmist.edu.in::9788501a-7f2a-42d5-85c5-3e9677585cf6" providerId="AD" clId="Web-{BED5981E-7FED-40AE-8BD8-C6E6EC6B91A6}" dt="2020-11-24T11:53:29.708" v="20" actId="20577"/>
          <ac:spMkLst>
            <pc:docMk/>
            <pc:sldMk cId="3892907736" sldId="258"/>
            <ac:spMk id="3" creationId="{08375C99-22A3-4E02-A0CE-3B340668EFED}"/>
          </ac:spMkLst>
        </pc:spChg>
      </pc:sldChg>
      <pc:sldChg chg="addSp delSp modSp mod setClrOvrMap">
        <pc:chgData name="Aathith S" userId="S::sr8551@srmist.edu.in::9788501a-7f2a-42d5-85c5-3e9677585cf6" providerId="AD" clId="Web-{BED5981E-7FED-40AE-8BD8-C6E6EC6B91A6}" dt="2020-11-24T12:09:28.355" v="78" actId="1076"/>
        <pc:sldMkLst>
          <pc:docMk/>
          <pc:sldMk cId="3018979827" sldId="262"/>
        </pc:sldMkLst>
        <pc:spChg chg="mod">
          <ac:chgData name="Aathith S" userId="S::sr8551@srmist.edu.in::9788501a-7f2a-42d5-85c5-3e9677585cf6" providerId="AD" clId="Web-{BED5981E-7FED-40AE-8BD8-C6E6EC6B91A6}" dt="2020-11-24T12:06:56.231" v="72"/>
          <ac:spMkLst>
            <pc:docMk/>
            <pc:sldMk cId="3018979827" sldId="262"/>
            <ac:spMk id="2" creationId="{6F385D9D-64B5-427B-A379-1F0766EAA10B}"/>
          </ac:spMkLst>
        </pc:spChg>
        <pc:spChg chg="mod">
          <ac:chgData name="Aathith S" userId="S::sr8551@srmist.edu.in::9788501a-7f2a-42d5-85c5-3e9677585cf6" providerId="AD" clId="Web-{BED5981E-7FED-40AE-8BD8-C6E6EC6B91A6}" dt="2020-11-24T12:09:28.355" v="78" actId="1076"/>
          <ac:spMkLst>
            <pc:docMk/>
            <pc:sldMk cId="3018979827" sldId="262"/>
            <ac:spMk id="3" creationId="{9EF272F5-93A5-445D-B1C4-18C2BB06A3C3}"/>
          </ac:spMkLst>
        </pc:spChg>
        <pc:spChg chg="del">
          <ac:chgData name="Aathith S" userId="S::sr8551@srmist.edu.in::9788501a-7f2a-42d5-85c5-3e9677585cf6" providerId="AD" clId="Web-{BED5981E-7FED-40AE-8BD8-C6E6EC6B91A6}" dt="2020-11-24T11:51:27.771" v="0"/>
          <ac:spMkLst>
            <pc:docMk/>
            <pc:sldMk cId="3018979827" sldId="262"/>
            <ac:spMk id="20" creationId="{5C8908E2-EE49-44D2-9428-A28D2312A8D5}"/>
          </ac:spMkLst>
        </pc:spChg>
        <pc:spChg chg="del">
          <ac:chgData name="Aathith S" userId="S::sr8551@srmist.edu.in::9788501a-7f2a-42d5-85c5-3e9677585cf6" providerId="AD" clId="Web-{BED5981E-7FED-40AE-8BD8-C6E6EC6B91A6}" dt="2020-11-24T11:51:27.771" v="0"/>
          <ac:spMkLst>
            <pc:docMk/>
            <pc:sldMk cId="3018979827" sldId="262"/>
            <ac:spMk id="23" creationId="{4FEFA667-DE58-4745-9E9D-C6E61CB06A03}"/>
          </ac:spMkLst>
        </pc:spChg>
        <pc:spChg chg="del">
          <ac:chgData name="Aathith S" userId="S::sr8551@srmist.edu.in::9788501a-7f2a-42d5-85c5-3e9677585cf6" providerId="AD" clId="Web-{BED5981E-7FED-40AE-8BD8-C6E6EC6B91A6}" dt="2020-11-24T11:51:27.771" v="0"/>
          <ac:spMkLst>
            <pc:docMk/>
            <pc:sldMk cId="3018979827" sldId="262"/>
            <ac:spMk id="24" creationId="{ED888B23-07FA-482A-96DF-47E31AF1A603}"/>
          </ac:spMkLst>
        </pc:spChg>
        <pc:spChg chg="add del">
          <ac:chgData name="Aathith S" userId="S::sr8551@srmist.edu.in::9788501a-7f2a-42d5-85c5-3e9677585cf6" providerId="AD" clId="Web-{BED5981E-7FED-40AE-8BD8-C6E6EC6B91A6}" dt="2020-11-24T11:51:58.412" v="4"/>
          <ac:spMkLst>
            <pc:docMk/>
            <pc:sldMk cId="3018979827" sldId="262"/>
            <ac:spMk id="29" creationId="{C7FA33FF-088D-4F16-95A2-2C64D353DEA8}"/>
          </ac:spMkLst>
        </pc:spChg>
        <pc:spChg chg="add del">
          <ac:chgData name="Aathith S" userId="S::sr8551@srmist.edu.in::9788501a-7f2a-42d5-85c5-3e9677585cf6" providerId="AD" clId="Web-{BED5981E-7FED-40AE-8BD8-C6E6EC6B91A6}" dt="2020-11-24T11:51:58.412" v="4"/>
          <ac:spMkLst>
            <pc:docMk/>
            <pc:sldMk cId="3018979827" sldId="262"/>
            <ac:spMk id="31" creationId="{A376EFB1-01CF-419F-ABF1-2AF02BBFCBD1}"/>
          </ac:spMkLst>
        </pc:spChg>
        <pc:spChg chg="add del">
          <ac:chgData name="Aathith S" userId="S::sr8551@srmist.edu.in::9788501a-7f2a-42d5-85c5-3e9677585cf6" providerId="AD" clId="Web-{BED5981E-7FED-40AE-8BD8-C6E6EC6B91A6}" dt="2020-11-24T11:51:58.412" v="4"/>
          <ac:spMkLst>
            <pc:docMk/>
            <pc:sldMk cId="3018979827" sldId="262"/>
            <ac:spMk id="33" creationId="{FF9DEA15-78BD-4750-AA18-B9F28A6D5AB8}"/>
          </ac:spMkLst>
        </pc:spChg>
        <pc:spChg chg="add del">
          <ac:chgData name="Aathith S" userId="S::sr8551@srmist.edu.in::9788501a-7f2a-42d5-85c5-3e9677585cf6" providerId="AD" clId="Web-{BED5981E-7FED-40AE-8BD8-C6E6EC6B91A6}" dt="2020-11-24T12:02:30.255" v="54"/>
          <ac:spMkLst>
            <pc:docMk/>
            <pc:sldMk cId="3018979827" sldId="262"/>
            <ac:spMk id="38" creationId="{B775CD93-9DF2-48CB-9F57-1BCA9A46C7FA}"/>
          </ac:spMkLst>
        </pc:spChg>
        <pc:spChg chg="add del">
          <ac:chgData name="Aathith S" userId="S::sr8551@srmist.edu.in::9788501a-7f2a-42d5-85c5-3e9677585cf6" providerId="AD" clId="Web-{BED5981E-7FED-40AE-8BD8-C6E6EC6B91A6}" dt="2020-11-24T12:02:30.255" v="54"/>
          <ac:spMkLst>
            <pc:docMk/>
            <pc:sldMk cId="3018979827" sldId="262"/>
            <ac:spMk id="40" creationId="{6166C6D1-23AC-49C4-BA07-238E4E9F8CEB}"/>
          </ac:spMkLst>
        </pc:spChg>
        <pc:spChg chg="add del">
          <ac:chgData name="Aathith S" userId="S::sr8551@srmist.edu.in::9788501a-7f2a-42d5-85c5-3e9677585cf6" providerId="AD" clId="Web-{BED5981E-7FED-40AE-8BD8-C6E6EC6B91A6}" dt="2020-11-24T12:02:30.255" v="54"/>
          <ac:spMkLst>
            <pc:docMk/>
            <pc:sldMk cId="3018979827" sldId="262"/>
            <ac:spMk id="42" creationId="{1C091803-41C2-48E0-9228-5148460C7479}"/>
          </ac:spMkLst>
        </pc:spChg>
        <pc:spChg chg="add del">
          <ac:chgData name="Aathith S" userId="S::sr8551@srmist.edu.in::9788501a-7f2a-42d5-85c5-3e9677585cf6" providerId="AD" clId="Web-{BED5981E-7FED-40AE-8BD8-C6E6EC6B91A6}" dt="2020-11-24T12:04:28.551" v="58"/>
          <ac:spMkLst>
            <pc:docMk/>
            <pc:sldMk cId="3018979827" sldId="262"/>
            <ac:spMk id="47" creationId="{E8A8EAB8-D2FF-444D-B34B-7D32F106AD0E}"/>
          </ac:spMkLst>
        </pc:spChg>
        <pc:spChg chg="add del">
          <ac:chgData name="Aathith S" userId="S::sr8551@srmist.edu.in::9788501a-7f2a-42d5-85c5-3e9677585cf6" providerId="AD" clId="Web-{BED5981E-7FED-40AE-8BD8-C6E6EC6B91A6}" dt="2020-11-24T12:05:56.350" v="65"/>
          <ac:spMkLst>
            <pc:docMk/>
            <pc:sldMk cId="3018979827" sldId="262"/>
            <ac:spMk id="53" creationId="{E8A8EAB8-D2FF-444D-B34B-7D32F106AD0E}"/>
          </ac:spMkLst>
        </pc:spChg>
        <pc:spChg chg="add del">
          <ac:chgData name="Aathith S" userId="S::sr8551@srmist.edu.in::9788501a-7f2a-42d5-85c5-3e9677585cf6" providerId="AD" clId="Web-{BED5981E-7FED-40AE-8BD8-C6E6EC6B91A6}" dt="2020-11-24T12:04:28.551" v="57"/>
          <ac:spMkLst>
            <pc:docMk/>
            <pc:sldMk cId="3018979827" sldId="262"/>
            <ac:spMk id="56" creationId="{DE7FFD28-545C-4C88-A2E7-152FB234C92C}"/>
          </ac:spMkLst>
        </pc:spChg>
        <pc:spChg chg="add del">
          <ac:chgData name="Aathith S" userId="S::sr8551@srmist.edu.in::9788501a-7f2a-42d5-85c5-3e9677585cf6" providerId="AD" clId="Web-{BED5981E-7FED-40AE-8BD8-C6E6EC6B91A6}" dt="2020-11-24T12:05:56.334" v="64"/>
          <ac:spMkLst>
            <pc:docMk/>
            <pc:sldMk cId="3018979827" sldId="262"/>
            <ac:spMk id="62" creationId="{A7AE9375-4664-4DB2-922D-2782A6E439AC}"/>
          </ac:spMkLst>
        </pc:spChg>
        <pc:spChg chg="add del">
          <ac:chgData name="Aathith S" userId="S::sr8551@srmist.edu.in::9788501a-7f2a-42d5-85c5-3e9677585cf6" providerId="AD" clId="Web-{BED5981E-7FED-40AE-8BD8-C6E6EC6B91A6}" dt="2020-11-24T12:05:56.334" v="64"/>
          <ac:spMkLst>
            <pc:docMk/>
            <pc:sldMk cId="3018979827" sldId="262"/>
            <ac:spMk id="64" creationId="{9DD005C1-8C51-42D6-9BEE-B9B83849743D}"/>
          </ac:spMkLst>
        </pc:spChg>
        <pc:spChg chg="add del">
          <ac:chgData name="Aathith S" userId="S::sr8551@srmist.edu.in::9788501a-7f2a-42d5-85c5-3e9677585cf6" providerId="AD" clId="Web-{BED5981E-7FED-40AE-8BD8-C6E6EC6B91A6}" dt="2020-11-24T12:05:31.038" v="62"/>
          <ac:spMkLst>
            <pc:docMk/>
            <pc:sldMk cId="3018979827" sldId="262"/>
            <ac:spMk id="65" creationId="{E8A8EAB8-D2FF-444D-B34B-7D32F106AD0E}"/>
          </ac:spMkLst>
        </pc:spChg>
        <pc:spChg chg="add del">
          <ac:chgData name="Aathith S" userId="S::sr8551@srmist.edu.in::9788501a-7f2a-42d5-85c5-3e9677585cf6" providerId="AD" clId="Web-{BED5981E-7FED-40AE-8BD8-C6E6EC6B91A6}" dt="2020-11-24T12:06:56.231" v="73"/>
          <ac:spMkLst>
            <pc:docMk/>
            <pc:sldMk cId="3018979827" sldId="262"/>
            <ac:spMk id="66" creationId="{E8A8EAB8-D2FF-444D-B34B-7D32F106AD0E}"/>
          </ac:spMkLst>
        </pc:spChg>
        <pc:spChg chg="add del">
          <ac:chgData name="Aathith S" userId="S::sr8551@srmist.edu.in::9788501a-7f2a-42d5-85c5-3e9677585cf6" providerId="AD" clId="Web-{BED5981E-7FED-40AE-8BD8-C6E6EC6B91A6}" dt="2020-11-24T12:06:47.950" v="70"/>
          <ac:spMkLst>
            <pc:docMk/>
            <pc:sldMk cId="3018979827" sldId="262"/>
            <ac:spMk id="72" creationId="{E8A8EAB8-D2FF-444D-B34B-7D32F106AD0E}"/>
          </ac:spMkLst>
        </pc:spChg>
        <pc:spChg chg="add del">
          <ac:chgData name="Aathith S" userId="S::sr8551@srmist.edu.in::9788501a-7f2a-42d5-85c5-3e9677585cf6" providerId="AD" clId="Web-{BED5981E-7FED-40AE-8BD8-C6E6EC6B91A6}" dt="2020-11-24T12:06:43.840" v="68"/>
          <ac:spMkLst>
            <pc:docMk/>
            <pc:sldMk cId="3018979827" sldId="262"/>
            <ac:spMk id="75" creationId="{A7AE9375-4664-4DB2-922D-2782A6E439AC}"/>
          </ac:spMkLst>
        </pc:spChg>
        <pc:spChg chg="add del">
          <ac:chgData name="Aathith S" userId="S::sr8551@srmist.edu.in::9788501a-7f2a-42d5-85c5-3e9677585cf6" providerId="AD" clId="Web-{BED5981E-7FED-40AE-8BD8-C6E6EC6B91A6}" dt="2020-11-24T12:06:56.231" v="72"/>
          <ac:spMkLst>
            <pc:docMk/>
            <pc:sldMk cId="3018979827" sldId="262"/>
            <ac:spMk id="76" creationId="{A7AE9375-4664-4DB2-922D-2782A6E439AC}"/>
          </ac:spMkLst>
        </pc:spChg>
        <pc:spChg chg="add del">
          <ac:chgData name="Aathith S" userId="S::sr8551@srmist.edu.in::9788501a-7f2a-42d5-85c5-3e9677585cf6" providerId="AD" clId="Web-{BED5981E-7FED-40AE-8BD8-C6E6EC6B91A6}" dt="2020-11-24T12:06:43.840" v="68"/>
          <ac:spMkLst>
            <pc:docMk/>
            <pc:sldMk cId="3018979827" sldId="262"/>
            <ac:spMk id="79" creationId="{9DD005C1-8C51-42D6-9BEE-B9B83849743D}"/>
          </ac:spMkLst>
        </pc:spChg>
        <pc:spChg chg="add del">
          <ac:chgData name="Aathith S" userId="S::sr8551@srmist.edu.in::9788501a-7f2a-42d5-85c5-3e9677585cf6" providerId="AD" clId="Web-{BED5981E-7FED-40AE-8BD8-C6E6EC6B91A6}" dt="2020-11-24T12:06:56.231" v="72"/>
          <ac:spMkLst>
            <pc:docMk/>
            <pc:sldMk cId="3018979827" sldId="262"/>
            <ac:spMk id="80" creationId="{9DD005C1-8C51-42D6-9BEE-B9B83849743D}"/>
          </ac:spMkLst>
        </pc:spChg>
        <pc:spChg chg="add">
          <ac:chgData name="Aathith S" userId="S::sr8551@srmist.edu.in::9788501a-7f2a-42d5-85c5-3e9677585cf6" providerId="AD" clId="Web-{BED5981E-7FED-40AE-8BD8-C6E6EC6B91A6}" dt="2020-11-24T12:06:56.231" v="73"/>
          <ac:spMkLst>
            <pc:docMk/>
            <pc:sldMk cId="3018979827" sldId="262"/>
            <ac:spMk id="81" creationId="{E8A8EAB8-D2FF-444D-B34B-7D32F106AD0E}"/>
          </ac:spMkLst>
        </pc:spChg>
        <pc:grpChg chg="del">
          <ac:chgData name="Aathith S" userId="S::sr8551@srmist.edu.in::9788501a-7f2a-42d5-85c5-3e9677585cf6" providerId="AD" clId="Web-{BED5981E-7FED-40AE-8BD8-C6E6EC6B91A6}" dt="2020-11-24T11:51:27.771" v="0"/>
          <ac:grpSpMkLst>
            <pc:docMk/>
            <pc:sldMk cId="3018979827" sldId="262"/>
            <ac:grpSpMk id="21" creationId="{53CA3DAA-08BB-476F-9793-941CFAEA5E61}"/>
          </ac:grpSpMkLst>
        </pc:grpChg>
        <pc:cxnChg chg="add del">
          <ac:chgData name="Aathith S" userId="S::sr8551@srmist.edu.in::9788501a-7f2a-42d5-85c5-3e9677585cf6" providerId="AD" clId="Web-{BED5981E-7FED-40AE-8BD8-C6E6EC6B91A6}" dt="2020-11-24T12:04:28.551" v="58"/>
          <ac:cxnSpMkLst>
            <pc:docMk/>
            <pc:sldMk cId="3018979827" sldId="262"/>
            <ac:cxnSpMk id="49" creationId="{067633D1-6EE6-4118-B9F0-B363477BEE7A}"/>
          </ac:cxnSpMkLst>
        </pc:cxnChg>
        <pc:cxnChg chg="add del">
          <ac:chgData name="Aathith S" userId="S::sr8551@srmist.edu.in::9788501a-7f2a-42d5-85c5-3e9677585cf6" providerId="AD" clId="Web-{BED5981E-7FED-40AE-8BD8-C6E6EC6B91A6}" dt="2020-11-24T12:04:28.551" v="58"/>
          <ac:cxnSpMkLst>
            <pc:docMk/>
            <pc:sldMk cId="3018979827" sldId="262"/>
            <ac:cxnSpMk id="51" creationId="{4AD7FFC6-42A9-49CB-B5E9-B3F6B038331B}"/>
          </ac:cxnSpMkLst>
        </pc:cxnChg>
        <pc:cxnChg chg="add del">
          <ac:chgData name="Aathith S" userId="S::sr8551@srmist.edu.in::9788501a-7f2a-42d5-85c5-3e9677585cf6" providerId="AD" clId="Web-{BED5981E-7FED-40AE-8BD8-C6E6EC6B91A6}" dt="2020-11-24T12:05:56.350" v="65"/>
          <ac:cxnSpMkLst>
            <pc:docMk/>
            <pc:sldMk cId="3018979827" sldId="262"/>
            <ac:cxnSpMk id="58" creationId="{067633D1-6EE6-4118-B9F0-B363477BEE7A}"/>
          </ac:cxnSpMkLst>
        </pc:cxnChg>
        <pc:cxnChg chg="add del">
          <ac:chgData name="Aathith S" userId="S::sr8551@srmist.edu.in::9788501a-7f2a-42d5-85c5-3e9677585cf6" providerId="AD" clId="Web-{BED5981E-7FED-40AE-8BD8-C6E6EC6B91A6}" dt="2020-11-24T12:05:56.350" v="65"/>
          <ac:cxnSpMkLst>
            <pc:docMk/>
            <pc:sldMk cId="3018979827" sldId="262"/>
            <ac:cxnSpMk id="60" creationId="{4AD7FFC6-42A9-49CB-B5E9-B3F6B038331B}"/>
          </ac:cxnSpMkLst>
        </pc:cxnChg>
        <pc:cxnChg chg="add del">
          <ac:chgData name="Aathith S" userId="S::sr8551@srmist.edu.in::9788501a-7f2a-42d5-85c5-3e9677585cf6" providerId="AD" clId="Web-{BED5981E-7FED-40AE-8BD8-C6E6EC6B91A6}" dt="2020-11-24T12:05:56.334" v="64"/>
          <ac:cxnSpMkLst>
            <pc:docMk/>
            <pc:sldMk cId="3018979827" sldId="262"/>
            <ac:cxnSpMk id="63" creationId="{EE504C98-6397-41C1-A8D8-2D9C4ED307E0}"/>
          </ac:cxnSpMkLst>
        </pc:cxnChg>
        <pc:cxnChg chg="add del">
          <ac:chgData name="Aathith S" userId="S::sr8551@srmist.edu.in::9788501a-7f2a-42d5-85c5-3e9677585cf6" providerId="AD" clId="Web-{BED5981E-7FED-40AE-8BD8-C6E6EC6B91A6}" dt="2020-11-24T12:05:31.038" v="62"/>
          <ac:cxnSpMkLst>
            <pc:docMk/>
            <pc:sldMk cId="3018979827" sldId="262"/>
            <ac:cxnSpMk id="67" creationId="{067633D1-6EE6-4118-B9F0-B363477BEE7A}"/>
          </ac:cxnSpMkLst>
        </pc:cxnChg>
        <pc:cxnChg chg="add del">
          <ac:chgData name="Aathith S" userId="S::sr8551@srmist.edu.in::9788501a-7f2a-42d5-85c5-3e9677585cf6" providerId="AD" clId="Web-{BED5981E-7FED-40AE-8BD8-C6E6EC6B91A6}" dt="2020-11-24T12:06:56.231" v="73"/>
          <ac:cxnSpMkLst>
            <pc:docMk/>
            <pc:sldMk cId="3018979827" sldId="262"/>
            <ac:cxnSpMk id="68" creationId="{067633D1-6EE6-4118-B9F0-B363477BEE7A}"/>
          </ac:cxnSpMkLst>
        </pc:cxnChg>
        <pc:cxnChg chg="add del">
          <ac:chgData name="Aathith S" userId="S::sr8551@srmist.edu.in::9788501a-7f2a-42d5-85c5-3e9677585cf6" providerId="AD" clId="Web-{BED5981E-7FED-40AE-8BD8-C6E6EC6B91A6}" dt="2020-11-24T12:05:31.038" v="62"/>
          <ac:cxnSpMkLst>
            <pc:docMk/>
            <pc:sldMk cId="3018979827" sldId="262"/>
            <ac:cxnSpMk id="69" creationId="{4AD7FFC6-42A9-49CB-B5E9-B3F6B038331B}"/>
          </ac:cxnSpMkLst>
        </pc:cxnChg>
        <pc:cxnChg chg="add del">
          <ac:chgData name="Aathith S" userId="S::sr8551@srmist.edu.in::9788501a-7f2a-42d5-85c5-3e9677585cf6" providerId="AD" clId="Web-{BED5981E-7FED-40AE-8BD8-C6E6EC6B91A6}" dt="2020-11-24T12:06:56.231" v="73"/>
          <ac:cxnSpMkLst>
            <pc:docMk/>
            <pc:sldMk cId="3018979827" sldId="262"/>
            <ac:cxnSpMk id="70" creationId="{4AD7FFC6-42A9-49CB-B5E9-B3F6B038331B}"/>
          </ac:cxnSpMkLst>
        </pc:cxnChg>
        <pc:cxnChg chg="add del">
          <ac:chgData name="Aathith S" userId="S::sr8551@srmist.edu.in::9788501a-7f2a-42d5-85c5-3e9677585cf6" providerId="AD" clId="Web-{BED5981E-7FED-40AE-8BD8-C6E6EC6B91A6}" dt="2020-11-24T12:06:47.950" v="70"/>
          <ac:cxnSpMkLst>
            <pc:docMk/>
            <pc:sldMk cId="3018979827" sldId="262"/>
            <ac:cxnSpMk id="73" creationId="{067633D1-6EE6-4118-B9F0-B363477BEE7A}"/>
          </ac:cxnSpMkLst>
        </pc:cxnChg>
        <pc:cxnChg chg="add del">
          <ac:chgData name="Aathith S" userId="S::sr8551@srmist.edu.in::9788501a-7f2a-42d5-85c5-3e9677585cf6" providerId="AD" clId="Web-{BED5981E-7FED-40AE-8BD8-C6E6EC6B91A6}" dt="2020-11-24T12:06:47.950" v="70"/>
          <ac:cxnSpMkLst>
            <pc:docMk/>
            <pc:sldMk cId="3018979827" sldId="262"/>
            <ac:cxnSpMk id="74" creationId="{4AD7FFC6-42A9-49CB-B5E9-B3F6B038331B}"/>
          </ac:cxnSpMkLst>
        </pc:cxnChg>
        <pc:cxnChg chg="add del">
          <ac:chgData name="Aathith S" userId="S::sr8551@srmist.edu.in::9788501a-7f2a-42d5-85c5-3e9677585cf6" providerId="AD" clId="Web-{BED5981E-7FED-40AE-8BD8-C6E6EC6B91A6}" dt="2020-11-24T12:06:43.840" v="68"/>
          <ac:cxnSpMkLst>
            <pc:docMk/>
            <pc:sldMk cId="3018979827" sldId="262"/>
            <ac:cxnSpMk id="77" creationId="{EE504C98-6397-41C1-A8D8-2D9C4ED307E0}"/>
          </ac:cxnSpMkLst>
        </pc:cxnChg>
        <pc:cxnChg chg="add del">
          <ac:chgData name="Aathith S" userId="S::sr8551@srmist.edu.in::9788501a-7f2a-42d5-85c5-3e9677585cf6" providerId="AD" clId="Web-{BED5981E-7FED-40AE-8BD8-C6E6EC6B91A6}" dt="2020-11-24T12:06:56.231" v="72"/>
          <ac:cxnSpMkLst>
            <pc:docMk/>
            <pc:sldMk cId="3018979827" sldId="262"/>
            <ac:cxnSpMk id="78" creationId="{EE504C98-6397-41C1-A8D8-2D9C4ED307E0}"/>
          </ac:cxnSpMkLst>
        </pc:cxnChg>
        <pc:cxnChg chg="add">
          <ac:chgData name="Aathith S" userId="S::sr8551@srmist.edu.in::9788501a-7f2a-42d5-85c5-3e9677585cf6" providerId="AD" clId="Web-{BED5981E-7FED-40AE-8BD8-C6E6EC6B91A6}" dt="2020-11-24T12:06:56.231" v="73"/>
          <ac:cxnSpMkLst>
            <pc:docMk/>
            <pc:sldMk cId="3018979827" sldId="262"/>
            <ac:cxnSpMk id="82" creationId="{067633D1-6EE6-4118-B9F0-B363477BEE7A}"/>
          </ac:cxnSpMkLst>
        </pc:cxnChg>
        <pc:cxnChg chg="add">
          <ac:chgData name="Aathith S" userId="S::sr8551@srmist.edu.in::9788501a-7f2a-42d5-85c5-3e9677585cf6" providerId="AD" clId="Web-{BED5981E-7FED-40AE-8BD8-C6E6EC6B91A6}" dt="2020-11-24T12:06:56.231" v="73"/>
          <ac:cxnSpMkLst>
            <pc:docMk/>
            <pc:sldMk cId="3018979827" sldId="262"/>
            <ac:cxnSpMk id="83" creationId="{4AD7FFC6-42A9-49CB-B5E9-B3F6B038331B}"/>
          </ac:cxnSpMkLst>
        </pc:cxnChg>
      </pc:sldChg>
      <pc:sldChg chg="addSp delSp modSp">
        <pc:chgData name="Aathith S" userId="S::sr8551@srmist.edu.in::9788501a-7f2a-42d5-85c5-3e9677585cf6" providerId="AD" clId="Web-{BED5981E-7FED-40AE-8BD8-C6E6EC6B91A6}" dt="2020-11-24T11:58:07.693" v="45"/>
        <pc:sldMkLst>
          <pc:docMk/>
          <pc:sldMk cId="4165119701" sldId="272"/>
        </pc:sldMkLst>
        <pc:spChg chg="mod">
          <ac:chgData name="Aathith S" userId="S::sr8551@srmist.edu.in::9788501a-7f2a-42d5-85c5-3e9677585cf6" providerId="AD" clId="Web-{BED5981E-7FED-40AE-8BD8-C6E6EC6B91A6}" dt="2020-11-24T11:58:07.693" v="45"/>
          <ac:spMkLst>
            <pc:docMk/>
            <pc:sldMk cId="4165119701" sldId="272"/>
            <ac:spMk id="2" creationId="{5E78E20A-D4A0-41FC-9B74-32803F6C3930}"/>
          </ac:spMkLst>
        </pc:spChg>
        <pc:spChg chg="del">
          <ac:chgData name="Aathith S" userId="S::sr8551@srmist.edu.in::9788501a-7f2a-42d5-85c5-3e9677585cf6" providerId="AD" clId="Web-{BED5981E-7FED-40AE-8BD8-C6E6EC6B91A6}" dt="2020-11-24T11:56:03.600" v="33"/>
          <ac:spMkLst>
            <pc:docMk/>
            <pc:sldMk cId="4165119701" sldId="272"/>
            <ac:spMk id="8" creationId="{3A5B4632-C963-4296-86F0-79AA9EA5AE98}"/>
          </ac:spMkLst>
        </pc:spChg>
        <pc:spChg chg="add del">
          <ac:chgData name="Aathith S" userId="S::sr8551@srmist.edu.in::9788501a-7f2a-42d5-85c5-3e9677585cf6" providerId="AD" clId="Web-{BED5981E-7FED-40AE-8BD8-C6E6EC6B91A6}" dt="2020-11-24T11:56:32.397" v="37"/>
          <ac:spMkLst>
            <pc:docMk/>
            <pc:sldMk cId="4165119701" sldId="272"/>
            <ac:spMk id="15" creationId="{68575C10-8187-4AC4-AD72-C754EAFD2867}"/>
          </ac:spMkLst>
        </pc:spChg>
        <pc:spChg chg="add del">
          <ac:chgData name="Aathith S" userId="S::sr8551@srmist.edu.in::9788501a-7f2a-42d5-85c5-3e9677585cf6" providerId="AD" clId="Web-{BED5981E-7FED-40AE-8BD8-C6E6EC6B91A6}" dt="2020-11-24T11:58:07.693" v="45"/>
          <ac:spMkLst>
            <pc:docMk/>
            <pc:sldMk cId="4165119701" sldId="272"/>
            <ac:spMk id="22" creationId="{68575C10-8187-4AC4-AD72-C754EAFD2867}"/>
          </ac:spMkLst>
        </pc:spChg>
        <pc:spChg chg="add">
          <ac:chgData name="Aathith S" userId="S::sr8551@srmist.edu.in::9788501a-7f2a-42d5-85c5-3e9677585cf6" providerId="AD" clId="Web-{BED5981E-7FED-40AE-8BD8-C6E6EC6B91A6}" dt="2020-11-24T11:58:07.693" v="45"/>
          <ac:spMkLst>
            <pc:docMk/>
            <pc:sldMk cId="4165119701" sldId="272"/>
            <ac:spMk id="29" creationId="{3A4F209C-C20E-4FA7-B241-1EF4F8D193B2}"/>
          </ac:spMkLst>
        </pc:spChg>
        <pc:spChg chg="add">
          <ac:chgData name="Aathith S" userId="S::sr8551@srmist.edu.in::9788501a-7f2a-42d5-85c5-3e9677585cf6" providerId="AD" clId="Web-{BED5981E-7FED-40AE-8BD8-C6E6EC6B91A6}" dt="2020-11-24T11:58:07.693" v="45"/>
          <ac:spMkLst>
            <pc:docMk/>
            <pc:sldMk cId="4165119701" sldId="272"/>
            <ac:spMk id="31" creationId="{E4564234-45B0-4ED8-A9E2-199C00173276}"/>
          </ac:spMkLst>
        </pc:spChg>
        <pc:graphicFrameChg chg="mod modGraphic">
          <ac:chgData name="Aathith S" userId="S::sr8551@srmist.edu.in::9788501a-7f2a-42d5-85c5-3e9677585cf6" providerId="AD" clId="Web-{BED5981E-7FED-40AE-8BD8-C6E6EC6B91A6}" dt="2020-11-24T11:58:07.693" v="45"/>
          <ac:graphicFrameMkLst>
            <pc:docMk/>
            <pc:sldMk cId="4165119701" sldId="272"/>
            <ac:graphicFrameMk id="10" creationId="{8D1B9494-3865-469D-964A-B5C312D16AFA}"/>
          </ac:graphicFrameMkLst>
        </pc:graphicFrameChg>
        <pc:cxnChg chg="add del">
          <ac:chgData name="Aathith S" userId="S::sr8551@srmist.edu.in::9788501a-7f2a-42d5-85c5-3e9677585cf6" providerId="AD" clId="Web-{BED5981E-7FED-40AE-8BD8-C6E6EC6B91A6}" dt="2020-11-24T11:56:32.397" v="37"/>
          <ac:cxnSpMkLst>
            <pc:docMk/>
            <pc:sldMk cId="4165119701" sldId="272"/>
            <ac:cxnSpMk id="17" creationId="{74E776C9-ED67-41B7-B3A3-4DF76EF3ACEE}"/>
          </ac:cxnSpMkLst>
        </pc:cxnChg>
        <pc:cxnChg chg="add del">
          <ac:chgData name="Aathith S" userId="S::sr8551@srmist.edu.in::9788501a-7f2a-42d5-85c5-3e9677585cf6" providerId="AD" clId="Web-{BED5981E-7FED-40AE-8BD8-C6E6EC6B91A6}" dt="2020-11-24T11:58:07.693" v="45"/>
          <ac:cxnSpMkLst>
            <pc:docMk/>
            <pc:sldMk cId="4165119701" sldId="272"/>
            <ac:cxnSpMk id="24" creationId="{74E776C9-ED67-41B7-B3A3-4DF76EF3ACEE}"/>
          </ac:cxnSpMkLst>
        </pc:cxnChg>
      </pc:sldChg>
      <pc:sldChg chg="addSp delSp modSp">
        <pc:chgData name="Aathith S" userId="S::sr8551@srmist.edu.in::9788501a-7f2a-42d5-85c5-3e9677585cf6" providerId="AD" clId="Web-{BED5981E-7FED-40AE-8BD8-C6E6EC6B91A6}" dt="2020-11-24T11:55:30.194" v="32" actId="1076"/>
        <pc:sldMkLst>
          <pc:docMk/>
          <pc:sldMk cId="2905998232" sldId="273"/>
        </pc:sldMkLst>
        <pc:spChg chg="mod">
          <ac:chgData name="Aathith S" userId="S::sr8551@srmist.edu.in::9788501a-7f2a-42d5-85c5-3e9677585cf6" providerId="AD" clId="Web-{BED5981E-7FED-40AE-8BD8-C6E6EC6B91A6}" dt="2020-11-24T11:55:22.773" v="30" actId="1076"/>
          <ac:spMkLst>
            <pc:docMk/>
            <pc:sldMk cId="2905998232" sldId="273"/>
            <ac:spMk id="2" creationId="{CFA96AD7-1BDA-4E4F-88E3-E0D114F9F1F4}"/>
          </ac:spMkLst>
        </pc:spChg>
        <pc:spChg chg="mod ord">
          <ac:chgData name="Aathith S" userId="S::sr8551@srmist.edu.in::9788501a-7f2a-42d5-85c5-3e9677585cf6" providerId="AD" clId="Web-{BED5981E-7FED-40AE-8BD8-C6E6EC6B91A6}" dt="2020-11-24T11:55:30.194" v="32" actId="1076"/>
          <ac:spMkLst>
            <pc:docMk/>
            <pc:sldMk cId="2905998232" sldId="273"/>
            <ac:spMk id="3" creationId="{3F28A773-CC00-4A0E-B1A2-14E6DE494930}"/>
          </ac:spMkLst>
        </pc:spChg>
        <pc:spChg chg="add del">
          <ac:chgData name="Aathith S" userId="S::sr8551@srmist.edu.in::9788501a-7f2a-42d5-85c5-3e9677585cf6" providerId="AD" clId="Web-{BED5981E-7FED-40AE-8BD8-C6E6EC6B91A6}" dt="2020-11-24T11:55:05.413" v="27"/>
          <ac:spMkLst>
            <pc:docMk/>
            <pc:sldMk cId="2905998232" sldId="273"/>
            <ac:spMk id="13" creationId="{59A309A7-1751-4ABE-A3C1-EEC40366AD89}"/>
          </ac:spMkLst>
        </pc:spChg>
        <pc:spChg chg="add del">
          <ac:chgData name="Aathith S" userId="S::sr8551@srmist.edu.in::9788501a-7f2a-42d5-85c5-3e9677585cf6" providerId="AD" clId="Web-{BED5981E-7FED-40AE-8BD8-C6E6EC6B91A6}" dt="2020-11-24T11:55:05.413" v="27"/>
          <ac:spMkLst>
            <pc:docMk/>
            <pc:sldMk cId="2905998232" sldId="273"/>
            <ac:spMk id="14" creationId="{967D8EB6-EAE1-4F9C-B398-83321E287204}"/>
          </ac:spMkLst>
        </pc:spChg>
        <pc:spChg chg="add del">
          <ac:chgData name="Aathith S" userId="S::sr8551@srmist.edu.in::9788501a-7f2a-42d5-85c5-3e9677585cf6" providerId="AD" clId="Web-{BED5981E-7FED-40AE-8BD8-C6E6EC6B91A6}" dt="2020-11-24T11:55:05.398" v="26"/>
          <ac:spMkLst>
            <pc:docMk/>
            <pc:sldMk cId="2905998232" sldId="273"/>
            <ac:spMk id="17" creationId="{3346177D-ADC4-4968-B747-5CFCD390B5B9}"/>
          </ac:spMkLst>
        </pc:spChg>
        <pc:spChg chg="add del">
          <ac:chgData name="Aathith S" userId="S::sr8551@srmist.edu.in::9788501a-7f2a-42d5-85c5-3e9677585cf6" providerId="AD" clId="Web-{BED5981E-7FED-40AE-8BD8-C6E6EC6B91A6}" dt="2020-11-24T11:55:05.398" v="26"/>
          <ac:spMkLst>
            <pc:docMk/>
            <pc:sldMk cId="2905998232" sldId="273"/>
            <ac:spMk id="19" creationId="{0844A943-BF79-4FEA-ABB1-3BD54D236606}"/>
          </ac:spMkLst>
        </pc:spChg>
        <pc:spChg chg="add del">
          <ac:chgData name="Aathith S" userId="S::sr8551@srmist.edu.in::9788501a-7f2a-42d5-85c5-3e9677585cf6" providerId="AD" clId="Web-{BED5981E-7FED-40AE-8BD8-C6E6EC6B91A6}" dt="2020-11-24T11:54:41.851" v="24"/>
          <ac:spMkLst>
            <pc:docMk/>
            <pc:sldMk cId="2905998232" sldId="273"/>
            <ac:spMk id="20" creationId="{12609869-9E80-471B-A487-A53288E0E791}"/>
          </ac:spMkLst>
        </pc:spChg>
        <pc:spChg chg="add del">
          <ac:chgData name="Aathith S" userId="S::sr8551@srmist.edu.in::9788501a-7f2a-42d5-85c5-3e9677585cf6" providerId="AD" clId="Web-{BED5981E-7FED-40AE-8BD8-C6E6EC6B91A6}" dt="2020-11-24T11:55:05.398" v="26"/>
          <ac:spMkLst>
            <pc:docMk/>
            <pc:sldMk cId="2905998232" sldId="273"/>
            <ac:spMk id="21" creationId="{6437CC72-F4A8-4DC3-AFAB-D22C482C8100}"/>
          </ac:spMkLst>
        </pc:spChg>
        <pc:spChg chg="add del">
          <ac:chgData name="Aathith S" userId="S::sr8551@srmist.edu.in::9788501a-7f2a-42d5-85c5-3e9677585cf6" providerId="AD" clId="Web-{BED5981E-7FED-40AE-8BD8-C6E6EC6B91A6}" dt="2020-11-24T11:54:41.851" v="24"/>
          <ac:spMkLst>
            <pc:docMk/>
            <pc:sldMk cId="2905998232" sldId="273"/>
            <ac:spMk id="22" creationId="{7004738A-9D34-43E8-97D2-CA0EED4F8BE0}"/>
          </ac:spMkLst>
        </pc:spChg>
        <pc:spChg chg="add">
          <ac:chgData name="Aathith S" userId="S::sr8551@srmist.edu.in::9788501a-7f2a-42d5-85c5-3e9677585cf6" providerId="AD" clId="Web-{BED5981E-7FED-40AE-8BD8-C6E6EC6B91A6}" dt="2020-11-24T11:55:05.413" v="27"/>
          <ac:spMkLst>
            <pc:docMk/>
            <pc:sldMk cId="2905998232" sldId="273"/>
            <ac:spMk id="23" creationId="{B95B9BA8-1D69-4796-85F5-B6D0BD52354B}"/>
          </ac:spMkLst>
        </pc:spChg>
        <pc:spChg chg="add del">
          <ac:chgData name="Aathith S" userId="S::sr8551@srmist.edu.in::9788501a-7f2a-42d5-85c5-3e9677585cf6" providerId="AD" clId="Web-{BED5981E-7FED-40AE-8BD8-C6E6EC6B91A6}" dt="2020-11-24T11:54:41.851" v="24"/>
          <ac:spMkLst>
            <pc:docMk/>
            <pc:sldMk cId="2905998232" sldId="273"/>
            <ac:spMk id="24" creationId="{B8B8D07F-F13E-443E-BA68-2D26672D76B9}"/>
          </ac:spMkLst>
        </pc:spChg>
        <pc:spChg chg="add del">
          <ac:chgData name="Aathith S" userId="S::sr8551@srmist.edu.in::9788501a-7f2a-42d5-85c5-3e9677585cf6" providerId="AD" clId="Web-{BED5981E-7FED-40AE-8BD8-C6E6EC6B91A6}" dt="2020-11-24T11:54:41.851" v="24"/>
          <ac:spMkLst>
            <pc:docMk/>
            <pc:sldMk cId="2905998232" sldId="273"/>
            <ac:spMk id="26" creationId="{2813A4FA-24A5-41ED-A534-3807D1B2F344}"/>
          </ac:spMkLst>
        </pc:spChg>
        <pc:spChg chg="add del">
          <ac:chgData name="Aathith S" userId="S::sr8551@srmist.edu.in::9788501a-7f2a-42d5-85c5-3e9677585cf6" providerId="AD" clId="Web-{BED5981E-7FED-40AE-8BD8-C6E6EC6B91A6}" dt="2020-11-24T11:54:41.851" v="24"/>
          <ac:spMkLst>
            <pc:docMk/>
            <pc:sldMk cId="2905998232" sldId="273"/>
            <ac:spMk id="28" creationId="{C3944F27-CA70-4E84-A51A-E6BF89558979}"/>
          </ac:spMkLst>
        </pc:spChg>
        <pc:picChg chg="mod">
          <ac:chgData name="Aathith S" userId="S::sr8551@srmist.edu.in::9788501a-7f2a-42d5-85c5-3e9677585cf6" providerId="AD" clId="Web-{BED5981E-7FED-40AE-8BD8-C6E6EC6B91A6}" dt="2020-11-24T11:55:26.226" v="31" actId="1076"/>
          <ac:picMkLst>
            <pc:docMk/>
            <pc:sldMk cId="2905998232" sldId="273"/>
            <ac:picMk id="15" creationId="{6D95F64C-FCB3-47EE-AC4B-6AD058C4675B}"/>
          </ac:picMkLst>
        </pc:picChg>
      </pc:sldChg>
      <pc:sldChg chg="modSp">
        <pc:chgData name="Aathith S" userId="S::sr8551@srmist.edu.in::9788501a-7f2a-42d5-85c5-3e9677585cf6" providerId="AD" clId="Web-{BED5981E-7FED-40AE-8BD8-C6E6EC6B91A6}" dt="2020-11-24T11:59:32.381" v="48" actId="20577"/>
        <pc:sldMkLst>
          <pc:docMk/>
          <pc:sldMk cId="1891443787" sldId="287"/>
        </pc:sldMkLst>
        <pc:spChg chg="mod">
          <ac:chgData name="Aathith S" userId="S::sr8551@srmist.edu.in::9788501a-7f2a-42d5-85c5-3e9677585cf6" providerId="AD" clId="Web-{BED5981E-7FED-40AE-8BD8-C6E6EC6B91A6}" dt="2020-11-24T11:59:32.381" v="48" actId="20577"/>
          <ac:spMkLst>
            <pc:docMk/>
            <pc:sldMk cId="1891443787" sldId="287"/>
            <ac:spMk id="3" creationId="{5CC9FC1D-AD0E-4548-B97F-C2126D943F45}"/>
          </ac:spMkLst>
        </pc:spChg>
      </pc:sldChg>
      <pc:sldChg chg="modSp">
        <pc:chgData name="Aathith S" userId="S::sr8551@srmist.edu.in::9788501a-7f2a-42d5-85c5-3e9677585cf6" providerId="AD" clId="Web-{BED5981E-7FED-40AE-8BD8-C6E6EC6B91A6}" dt="2020-11-24T12:09:16.074" v="76" actId="14100"/>
        <pc:sldMkLst>
          <pc:docMk/>
          <pc:sldMk cId="2477559594" sldId="301"/>
        </pc:sldMkLst>
        <pc:picChg chg="mod">
          <ac:chgData name="Aathith S" userId="S::sr8551@srmist.edu.in::9788501a-7f2a-42d5-85c5-3e9677585cf6" providerId="AD" clId="Web-{BED5981E-7FED-40AE-8BD8-C6E6EC6B91A6}" dt="2020-11-24T12:09:16.074" v="76" actId="14100"/>
          <ac:picMkLst>
            <pc:docMk/>
            <pc:sldMk cId="2477559594" sldId="301"/>
            <ac:picMk id="5" creationId="{E932DE81-D796-4D50-B3A6-2669AC007E5D}"/>
          </ac:picMkLst>
        </pc:picChg>
      </pc:sldChg>
      <pc:sldChg chg="modSp">
        <pc:chgData name="Aathith S" userId="S::sr8551@srmist.edu.in::9788501a-7f2a-42d5-85c5-3e9677585cf6" providerId="AD" clId="Web-{BED5981E-7FED-40AE-8BD8-C6E6EC6B91A6}" dt="2020-11-24T12:29:46.217" v="118" actId="20577"/>
        <pc:sldMkLst>
          <pc:docMk/>
          <pc:sldMk cId="20348620" sldId="302"/>
        </pc:sldMkLst>
        <pc:spChg chg="mod">
          <ac:chgData name="Aathith S" userId="S::sr8551@srmist.edu.in::9788501a-7f2a-42d5-85c5-3e9677585cf6" providerId="AD" clId="Web-{BED5981E-7FED-40AE-8BD8-C6E6EC6B91A6}" dt="2020-11-24T12:29:46.217" v="118" actId="20577"/>
          <ac:spMkLst>
            <pc:docMk/>
            <pc:sldMk cId="20348620" sldId="302"/>
            <ac:spMk id="2" creationId="{E7624FCE-BE33-414A-B187-470CBF4FA24E}"/>
          </ac:spMkLst>
        </pc:spChg>
      </pc:sldChg>
    </pc:docChg>
  </pc:docChgLst>
  <pc:docChgLst>
    <pc:chgData name="Aathith S" userId="S::sr8551@srmist.edu.in::9788501a-7f2a-42d5-85c5-3e9677585cf6" providerId="AD" clId="Web-{6AF8069B-FF24-427C-BBFB-FA2AB3B04204}"/>
    <pc:docChg chg="addSld delSld modSld">
      <pc:chgData name="Aathith S" userId="S::sr8551@srmist.edu.in::9788501a-7f2a-42d5-85c5-3e9677585cf6" providerId="AD" clId="Web-{6AF8069B-FF24-427C-BBFB-FA2AB3B04204}" dt="2020-11-24T14:34:12.515" v="89"/>
      <pc:docMkLst>
        <pc:docMk/>
      </pc:docMkLst>
      <pc:sldChg chg="addSp delSp modSp del mod setBg">
        <pc:chgData name="Aathith S" userId="S::sr8551@srmist.edu.in::9788501a-7f2a-42d5-85c5-3e9677585cf6" providerId="AD" clId="Web-{6AF8069B-FF24-427C-BBFB-FA2AB3B04204}" dt="2020-11-24T14:34:12.515" v="89"/>
        <pc:sldMkLst>
          <pc:docMk/>
          <pc:sldMk cId="1671273814" sldId="291"/>
        </pc:sldMkLst>
        <pc:spChg chg="add del">
          <ac:chgData name="Aathith S" userId="S::sr8551@srmist.edu.in::9788501a-7f2a-42d5-85c5-3e9677585cf6" providerId="AD" clId="Web-{6AF8069B-FF24-427C-BBFB-FA2AB3B04204}" dt="2020-11-24T14:29:33.371" v="52"/>
          <ac:spMkLst>
            <pc:docMk/>
            <pc:sldMk cId="1671273814" sldId="291"/>
            <ac:spMk id="7" creationId="{5F879AC3-D4CE-493C-ADC7-06205677F4F8}"/>
          </ac:spMkLst>
        </pc:spChg>
        <pc:spChg chg="add del">
          <ac:chgData name="Aathith S" userId="S::sr8551@srmist.edu.in::9788501a-7f2a-42d5-85c5-3e9677585cf6" providerId="AD" clId="Web-{6AF8069B-FF24-427C-BBFB-FA2AB3B04204}" dt="2020-11-24T14:29:33.371" v="52"/>
          <ac:spMkLst>
            <pc:docMk/>
            <pc:sldMk cId="1671273814" sldId="291"/>
            <ac:spMk id="8" creationId="{736F0DFD-0954-464F-BF12-DD2E6F6E0380}"/>
          </ac:spMkLst>
        </pc:spChg>
        <pc:spChg chg="add del">
          <ac:chgData name="Aathith S" userId="S::sr8551@srmist.edu.in::9788501a-7f2a-42d5-85c5-3e9677585cf6" providerId="AD" clId="Web-{6AF8069B-FF24-427C-BBFB-FA2AB3B04204}" dt="2020-11-24T14:29:33.371" v="52"/>
          <ac:spMkLst>
            <pc:docMk/>
            <pc:sldMk cId="1671273814" sldId="291"/>
            <ac:spMk id="13" creationId="{57845966-6EFC-468A-9CC7-BAB4B95854E7}"/>
          </ac:spMkLst>
        </pc:spChg>
        <pc:spChg chg="add del">
          <ac:chgData name="Aathith S" userId="S::sr8551@srmist.edu.in::9788501a-7f2a-42d5-85c5-3e9677585cf6" providerId="AD" clId="Web-{6AF8069B-FF24-427C-BBFB-FA2AB3B04204}" dt="2020-11-24T14:29:33.371" v="52"/>
          <ac:spMkLst>
            <pc:docMk/>
            <pc:sldMk cId="1671273814" sldId="291"/>
            <ac:spMk id="17" creationId="{ADAD1991-FFD1-4E94-ABAB-7560D33008E4}"/>
          </ac:spMkLst>
        </pc:spChg>
        <pc:picChg chg="mod">
          <ac:chgData name="Aathith S" userId="S::sr8551@srmist.edu.in::9788501a-7f2a-42d5-85c5-3e9677585cf6" providerId="AD" clId="Web-{6AF8069B-FF24-427C-BBFB-FA2AB3B04204}" dt="2020-11-24T14:29:33.371" v="52"/>
          <ac:picMkLst>
            <pc:docMk/>
            <pc:sldMk cId="1671273814" sldId="291"/>
            <ac:picMk id="5" creationId="{22866D99-51B5-44EF-AF42-18ABE4E1C35C}"/>
          </ac:picMkLst>
        </pc:picChg>
        <pc:picChg chg="add del">
          <ac:chgData name="Aathith S" userId="S::sr8551@srmist.edu.in::9788501a-7f2a-42d5-85c5-3e9677585cf6" providerId="AD" clId="Web-{6AF8069B-FF24-427C-BBFB-FA2AB3B04204}" dt="2020-11-24T14:29:33.371" v="52"/>
          <ac:picMkLst>
            <pc:docMk/>
            <pc:sldMk cId="1671273814" sldId="291"/>
            <ac:picMk id="15" creationId="{75554383-98AF-4A47-BB65-705FAAA4BE6A}"/>
          </ac:picMkLst>
        </pc:picChg>
      </pc:sldChg>
      <pc:sldChg chg="addSp delSp modSp mod setBg setClrOvrMap">
        <pc:chgData name="Aathith S" userId="S::sr8551@srmist.edu.in::9788501a-7f2a-42d5-85c5-3e9677585cf6" providerId="AD" clId="Web-{6AF8069B-FF24-427C-BBFB-FA2AB3B04204}" dt="2020-11-24T14:28:17.163" v="32" actId="1076"/>
        <pc:sldMkLst>
          <pc:docMk/>
          <pc:sldMk cId="2072849009" sldId="305"/>
        </pc:sldMkLst>
        <pc:spChg chg="mod">
          <ac:chgData name="Aathith S" userId="S::sr8551@srmist.edu.in::9788501a-7f2a-42d5-85c5-3e9677585cf6" providerId="AD" clId="Web-{6AF8069B-FF24-427C-BBFB-FA2AB3B04204}" dt="2020-11-24T14:27:57.287" v="28"/>
          <ac:spMkLst>
            <pc:docMk/>
            <pc:sldMk cId="2072849009" sldId="305"/>
            <ac:spMk id="2" creationId="{C8E60D38-B80C-47B1-AA6F-A712F054EDEF}"/>
          </ac:spMkLst>
        </pc:spChg>
        <pc:spChg chg="del mod">
          <ac:chgData name="Aathith S" userId="S::sr8551@srmist.edu.in::9788501a-7f2a-42d5-85c5-3e9677585cf6" providerId="AD" clId="Web-{6AF8069B-FF24-427C-BBFB-FA2AB3B04204}" dt="2020-11-24T14:27:20.785" v="20"/>
          <ac:spMkLst>
            <pc:docMk/>
            <pc:sldMk cId="2072849009" sldId="305"/>
            <ac:spMk id="3" creationId="{F4AADEB6-0BE7-42D7-9BC0-4DEA3B662C69}"/>
          </ac:spMkLst>
        </pc:spChg>
        <pc:spChg chg="add del">
          <ac:chgData name="Aathith S" userId="S::sr8551@srmist.edu.in::9788501a-7f2a-42d5-85c5-3e9677585cf6" providerId="AD" clId="Web-{6AF8069B-FF24-427C-BBFB-FA2AB3B04204}" dt="2020-11-24T14:25:07.432" v="1"/>
          <ac:spMkLst>
            <pc:docMk/>
            <pc:sldMk cId="2072849009" sldId="305"/>
            <ac:spMk id="6" creationId="{E0D60ECE-8986-45DC-B7FE-EC7699B466B8}"/>
          </ac:spMkLst>
        </pc:spChg>
        <pc:spChg chg="add del">
          <ac:chgData name="Aathith S" userId="S::sr8551@srmist.edu.in::9788501a-7f2a-42d5-85c5-3e9677585cf6" providerId="AD" clId="Web-{6AF8069B-FF24-427C-BBFB-FA2AB3B04204}" dt="2020-11-24T14:25:07.432" v="1"/>
          <ac:spMkLst>
            <pc:docMk/>
            <pc:sldMk cId="2072849009" sldId="305"/>
            <ac:spMk id="8" creationId="{96964194-5878-40D2-8EC0-DDC58387FA56}"/>
          </ac:spMkLst>
        </pc:spChg>
        <pc:spChg chg="add del">
          <ac:chgData name="Aathith S" userId="S::sr8551@srmist.edu.in::9788501a-7f2a-42d5-85c5-3e9677585cf6" providerId="AD" clId="Web-{6AF8069B-FF24-427C-BBFB-FA2AB3B04204}" dt="2020-11-24T14:26:30.516" v="11"/>
          <ac:spMkLst>
            <pc:docMk/>
            <pc:sldMk cId="2072849009" sldId="305"/>
            <ac:spMk id="14" creationId="{59A309A7-1751-4ABE-A3C1-EEC40366AD89}"/>
          </ac:spMkLst>
        </pc:spChg>
        <pc:spChg chg="add del">
          <ac:chgData name="Aathith S" userId="S::sr8551@srmist.edu.in::9788501a-7f2a-42d5-85c5-3e9677585cf6" providerId="AD" clId="Web-{6AF8069B-FF24-427C-BBFB-FA2AB3B04204}" dt="2020-11-24T14:26:30.516" v="11"/>
          <ac:spMkLst>
            <pc:docMk/>
            <pc:sldMk cId="2072849009" sldId="305"/>
            <ac:spMk id="15" creationId="{967D8EB6-EAE1-4F9C-B398-83321E287204}"/>
          </ac:spMkLst>
        </pc:spChg>
        <pc:spChg chg="add del">
          <ac:chgData name="Aathith S" userId="S::sr8551@srmist.edu.in::9788501a-7f2a-42d5-85c5-3e9677585cf6" providerId="AD" clId="Web-{6AF8069B-FF24-427C-BBFB-FA2AB3B04204}" dt="2020-11-24T14:25:48.653" v="6"/>
          <ac:spMkLst>
            <pc:docMk/>
            <pc:sldMk cId="2072849009" sldId="305"/>
            <ac:spMk id="18" creationId="{1F40F483-2008-4A79-B173-4A9DA0AC3E4E}"/>
          </ac:spMkLst>
        </pc:spChg>
        <pc:spChg chg="add del">
          <ac:chgData name="Aathith S" userId="S::sr8551@srmist.edu.in::9788501a-7f2a-42d5-85c5-3e9677585cf6" providerId="AD" clId="Web-{6AF8069B-FF24-427C-BBFB-FA2AB3B04204}" dt="2020-11-24T14:25:48.653" v="6"/>
          <ac:spMkLst>
            <pc:docMk/>
            <pc:sldMk cId="2072849009" sldId="305"/>
            <ac:spMk id="19" creationId="{D0446FEB-8296-4C58-A416-FE66BF9333A2}"/>
          </ac:spMkLst>
        </pc:spChg>
        <pc:spChg chg="add del">
          <ac:chgData name="Aathith S" userId="S::sr8551@srmist.edu.in::9788501a-7f2a-42d5-85c5-3e9677585cf6" providerId="AD" clId="Web-{6AF8069B-FF24-427C-BBFB-FA2AB3B04204}" dt="2020-11-24T14:26:24.140" v="8"/>
          <ac:spMkLst>
            <pc:docMk/>
            <pc:sldMk cId="2072849009" sldId="305"/>
            <ac:spMk id="20" creationId="{B95B9BA8-1D69-4796-85F5-B6D0BD52354B}"/>
          </ac:spMkLst>
        </pc:spChg>
        <pc:spChg chg="add del">
          <ac:chgData name="Aathith S" userId="S::sr8551@srmist.edu.in::9788501a-7f2a-42d5-85c5-3e9677585cf6" providerId="AD" clId="Web-{6AF8069B-FF24-427C-BBFB-FA2AB3B04204}" dt="2020-11-24T14:25:34.043" v="4"/>
          <ac:spMkLst>
            <pc:docMk/>
            <pc:sldMk cId="2072849009" sldId="305"/>
            <ac:spMk id="21" creationId="{6FBDFA86-51D3-4729-B154-796918372804}"/>
          </ac:spMkLst>
        </pc:spChg>
        <pc:spChg chg="add del">
          <ac:chgData name="Aathith S" userId="S::sr8551@srmist.edu.in::9788501a-7f2a-42d5-85c5-3e9677585cf6" providerId="AD" clId="Web-{6AF8069B-FF24-427C-BBFB-FA2AB3B04204}" dt="2020-11-24T14:26:30.516" v="10"/>
          <ac:spMkLst>
            <pc:docMk/>
            <pc:sldMk cId="2072849009" sldId="305"/>
            <ac:spMk id="24" creationId="{1F40F483-2008-4A79-B173-4A9DA0AC3E4E}"/>
          </ac:spMkLst>
        </pc:spChg>
        <pc:spChg chg="add del">
          <ac:chgData name="Aathith S" userId="S::sr8551@srmist.edu.in::9788501a-7f2a-42d5-85c5-3e9677585cf6" providerId="AD" clId="Web-{6AF8069B-FF24-427C-BBFB-FA2AB3B04204}" dt="2020-11-24T14:25:48.653" v="6"/>
          <ac:spMkLst>
            <pc:docMk/>
            <pc:sldMk cId="2072849009" sldId="305"/>
            <ac:spMk id="25" creationId="{B14F32D1-131A-4E26-9F16-AF1A8F488DC0}"/>
          </ac:spMkLst>
        </pc:spChg>
        <pc:spChg chg="add del">
          <ac:chgData name="Aathith S" userId="S::sr8551@srmist.edu.in::9788501a-7f2a-42d5-85c5-3e9677585cf6" providerId="AD" clId="Web-{6AF8069B-FF24-427C-BBFB-FA2AB3B04204}" dt="2020-11-24T14:26:30.516" v="10"/>
          <ac:spMkLst>
            <pc:docMk/>
            <pc:sldMk cId="2072849009" sldId="305"/>
            <ac:spMk id="26" creationId="{D0446FEB-8296-4C58-A416-FE66BF9333A2}"/>
          </ac:spMkLst>
        </pc:spChg>
        <pc:spChg chg="add del">
          <ac:chgData name="Aathith S" userId="S::sr8551@srmist.edu.in::9788501a-7f2a-42d5-85c5-3e9677585cf6" providerId="AD" clId="Web-{6AF8069B-FF24-427C-BBFB-FA2AB3B04204}" dt="2020-11-24T14:25:48.653" v="6"/>
          <ac:spMkLst>
            <pc:docMk/>
            <pc:sldMk cId="2072849009" sldId="305"/>
            <ac:spMk id="27" creationId="{1ABC2BC2-F576-4967-9EDA-93DBDDD8D1C4}"/>
          </ac:spMkLst>
        </pc:spChg>
        <pc:spChg chg="add del">
          <ac:chgData name="Aathith S" userId="S::sr8551@srmist.edu.in::9788501a-7f2a-42d5-85c5-3e9677585cf6" providerId="AD" clId="Web-{6AF8069B-FF24-427C-BBFB-FA2AB3B04204}" dt="2020-11-24T14:26:30.516" v="10"/>
          <ac:spMkLst>
            <pc:docMk/>
            <pc:sldMk cId="2072849009" sldId="305"/>
            <ac:spMk id="28" creationId="{B14F32D1-131A-4E26-9F16-AF1A8F488DC0}"/>
          </ac:spMkLst>
        </pc:spChg>
        <pc:spChg chg="add del">
          <ac:chgData name="Aathith S" userId="S::sr8551@srmist.edu.in::9788501a-7f2a-42d5-85c5-3e9677585cf6" providerId="AD" clId="Web-{6AF8069B-FF24-427C-BBFB-FA2AB3B04204}" dt="2020-11-24T14:25:48.653" v="6"/>
          <ac:spMkLst>
            <pc:docMk/>
            <pc:sldMk cId="2072849009" sldId="305"/>
            <ac:spMk id="29" creationId="{C1ED7A15-93F4-4241-81AA-1F6EDAE94F88}"/>
          </ac:spMkLst>
        </pc:spChg>
        <pc:spChg chg="add del">
          <ac:chgData name="Aathith S" userId="S::sr8551@srmist.edu.in::9788501a-7f2a-42d5-85c5-3e9677585cf6" providerId="AD" clId="Web-{6AF8069B-FF24-427C-BBFB-FA2AB3B04204}" dt="2020-11-24T14:26:30.516" v="10"/>
          <ac:spMkLst>
            <pc:docMk/>
            <pc:sldMk cId="2072849009" sldId="305"/>
            <ac:spMk id="30" creationId="{1ABC2BC2-F576-4967-9EDA-93DBDDD8D1C4}"/>
          </ac:spMkLst>
        </pc:spChg>
        <pc:spChg chg="add del">
          <ac:chgData name="Aathith S" userId="S::sr8551@srmist.edu.in::9788501a-7f2a-42d5-85c5-3e9677585cf6" providerId="AD" clId="Web-{6AF8069B-FF24-427C-BBFB-FA2AB3B04204}" dt="2020-11-24T14:26:30.516" v="10"/>
          <ac:spMkLst>
            <pc:docMk/>
            <pc:sldMk cId="2072849009" sldId="305"/>
            <ac:spMk id="31" creationId="{C1ED7A15-93F4-4241-81AA-1F6EDAE94F88}"/>
          </ac:spMkLst>
        </pc:spChg>
        <pc:spChg chg="add del">
          <ac:chgData name="Aathith S" userId="S::sr8551@srmist.edu.in::9788501a-7f2a-42d5-85c5-3e9677585cf6" providerId="AD" clId="Web-{6AF8069B-FF24-427C-BBFB-FA2AB3B04204}" dt="2020-11-24T14:27:20.785" v="20"/>
          <ac:spMkLst>
            <pc:docMk/>
            <pc:sldMk cId="2072849009" sldId="305"/>
            <ac:spMk id="32" creationId="{59A309A7-1751-4ABE-A3C1-EEC40366AD89}"/>
          </ac:spMkLst>
        </pc:spChg>
        <pc:spChg chg="add del">
          <ac:chgData name="Aathith S" userId="S::sr8551@srmist.edu.in::9788501a-7f2a-42d5-85c5-3e9677585cf6" providerId="AD" clId="Web-{6AF8069B-FF24-427C-BBFB-FA2AB3B04204}" dt="2020-11-24T14:27:20.785" v="20"/>
          <ac:spMkLst>
            <pc:docMk/>
            <pc:sldMk cId="2072849009" sldId="305"/>
            <ac:spMk id="33" creationId="{967D8EB6-EAE1-4F9C-B398-83321E287204}"/>
          </ac:spMkLst>
        </pc:spChg>
        <pc:spChg chg="add">
          <ac:chgData name="Aathith S" userId="S::sr8551@srmist.edu.in::9788501a-7f2a-42d5-85c5-3e9677585cf6" providerId="AD" clId="Web-{6AF8069B-FF24-427C-BBFB-FA2AB3B04204}" dt="2020-11-24T14:27:57.287" v="28"/>
          <ac:spMkLst>
            <pc:docMk/>
            <pc:sldMk cId="2072849009" sldId="305"/>
            <ac:spMk id="37" creationId="{08E89D5E-1885-4160-AC77-CC471DD1D0DB}"/>
          </ac:spMkLst>
        </pc:spChg>
        <pc:spChg chg="add del">
          <ac:chgData name="Aathith S" userId="S::sr8551@srmist.edu.in::9788501a-7f2a-42d5-85c5-3e9677585cf6" providerId="AD" clId="Web-{6AF8069B-FF24-427C-BBFB-FA2AB3B04204}" dt="2020-11-24T14:27:57.193" v="27"/>
          <ac:spMkLst>
            <pc:docMk/>
            <pc:sldMk cId="2072849009" sldId="305"/>
            <ac:spMk id="40" creationId="{42A5316D-ED2F-4F89-B4B4-8D9240B1A348}"/>
          </ac:spMkLst>
        </pc:spChg>
        <pc:grpChg chg="add del">
          <ac:chgData name="Aathith S" userId="S::sr8551@srmist.edu.in::9788501a-7f2a-42d5-85c5-3e9677585cf6" providerId="AD" clId="Web-{6AF8069B-FF24-427C-BBFB-FA2AB3B04204}" dt="2020-11-24T14:26:24.140" v="8"/>
          <ac:grpSpMkLst>
            <pc:docMk/>
            <pc:sldMk cId="2072849009" sldId="305"/>
            <ac:grpSpMk id="22" creationId="{B868920F-3C89-4780-A399-2A0099F45D9B}"/>
          </ac:grpSpMkLst>
        </pc:grpChg>
        <pc:graphicFrameChg chg="add mod modGraphic">
          <ac:chgData name="Aathith S" userId="S::sr8551@srmist.edu.in::9788501a-7f2a-42d5-85c5-3e9677585cf6" providerId="AD" clId="Web-{6AF8069B-FF24-427C-BBFB-FA2AB3B04204}" dt="2020-11-24T14:28:17.163" v="32" actId="1076"/>
          <ac:graphicFrameMkLst>
            <pc:docMk/>
            <pc:sldMk cId="2072849009" sldId="305"/>
            <ac:graphicFrameMk id="35" creationId="{6C0126BA-5EB0-47F6-9A1A-A0005E7CB169}"/>
          </ac:graphicFrameMkLst>
        </pc:graphicFrameChg>
        <pc:picChg chg="add del">
          <ac:chgData name="Aathith S" userId="S::sr8551@srmist.edu.in::9788501a-7f2a-42d5-85c5-3e9677585cf6" providerId="AD" clId="Web-{6AF8069B-FF24-427C-BBFB-FA2AB3B04204}" dt="2020-11-24T14:25:07.432" v="1"/>
          <ac:picMkLst>
            <pc:docMk/>
            <pc:sldMk cId="2072849009" sldId="305"/>
            <ac:picMk id="13" creationId="{BB2AF96D-8FB1-4E1D-BA49-42F8E9CE83A0}"/>
          </ac:picMkLst>
        </pc:picChg>
        <pc:picChg chg="add del mod ord">
          <ac:chgData name="Aathith S" userId="S::sr8551@srmist.edu.in::9788501a-7f2a-42d5-85c5-3e9677585cf6" providerId="AD" clId="Web-{6AF8069B-FF24-427C-BBFB-FA2AB3B04204}" dt="2020-11-24T14:26:56.986" v="16"/>
          <ac:picMkLst>
            <pc:docMk/>
            <pc:sldMk cId="2072849009" sldId="305"/>
            <ac:picMk id="16" creationId="{150F2218-632A-4EEC-AAB9-FBF0ABC521E8}"/>
          </ac:picMkLst>
        </pc:picChg>
        <pc:cxnChg chg="add del">
          <ac:chgData name="Aathith S" userId="S::sr8551@srmist.edu.in::9788501a-7f2a-42d5-85c5-3e9677585cf6" providerId="AD" clId="Web-{6AF8069B-FF24-427C-BBFB-FA2AB3B04204}" dt="2020-11-24T14:25:34.043" v="4"/>
          <ac:cxnSpMkLst>
            <pc:docMk/>
            <pc:sldMk cId="2072849009" sldId="305"/>
            <ac:cxnSpMk id="23" creationId="{0F1CE7C6-BE91-42A7-9214-F33FD918C386}"/>
          </ac:cxnSpMkLst>
        </pc:cxnChg>
        <pc:cxnChg chg="add">
          <ac:chgData name="Aathith S" userId="S::sr8551@srmist.edu.in::9788501a-7f2a-42d5-85c5-3e9677585cf6" providerId="AD" clId="Web-{6AF8069B-FF24-427C-BBFB-FA2AB3B04204}" dt="2020-11-24T14:27:57.287" v="28"/>
          <ac:cxnSpMkLst>
            <pc:docMk/>
            <pc:sldMk cId="2072849009" sldId="305"/>
            <ac:cxnSpMk id="42" creationId="{550D2BD1-98F9-412D-905B-3A843EF4078B}"/>
          </ac:cxnSpMkLst>
        </pc:cxnChg>
      </pc:sldChg>
      <pc:sldChg chg="addSp delSp modSp new del mod setBg">
        <pc:chgData name="Aathith S" userId="S::sr8551@srmist.edu.in::9788501a-7f2a-42d5-85c5-3e9677585cf6" providerId="AD" clId="Web-{6AF8069B-FF24-427C-BBFB-FA2AB3B04204}" dt="2020-11-24T14:34:09.889" v="88"/>
        <pc:sldMkLst>
          <pc:docMk/>
          <pc:sldMk cId="2646933657" sldId="306"/>
        </pc:sldMkLst>
        <pc:spChg chg="add del">
          <ac:chgData name="Aathith S" userId="S::sr8551@srmist.edu.in::9788501a-7f2a-42d5-85c5-3e9677585cf6" providerId="AD" clId="Web-{6AF8069B-FF24-427C-BBFB-FA2AB3B04204}" dt="2020-11-24T14:31:06.081" v="62"/>
          <ac:spMkLst>
            <pc:docMk/>
            <pc:sldMk cId="2646933657" sldId="306"/>
            <ac:spMk id="5" creationId="{AB8C311F-7253-4AED-9701-7FC0708C41C7}"/>
          </ac:spMkLst>
        </pc:spChg>
        <pc:spChg chg="add del">
          <ac:chgData name="Aathith S" userId="S::sr8551@srmist.edu.in::9788501a-7f2a-42d5-85c5-3e9677585cf6" providerId="AD" clId="Web-{6AF8069B-FF24-427C-BBFB-FA2AB3B04204}" dt="2020-11-24T14:31:06.081" v="62"/>
          <ac:spMkLst>
            <pc:docMk/>
            <pc:sldMk cId="2646933657" sldId="306"/>
            <ac:spMk id="6" creationId="{E2384209-CB15-4CDF-9D31-C44FD9A3F20D}"/>
          </ac:spMkLst>
        </pc:spChg>
        <pc:spChg chg="add del">
          <ac:chgData name="Aathith S" userId="S::sr8551@srmist.edu.in::9788501a-7f2a-42d5-85c5-3e9677585cf6" providerId="AD" clId="Web-{6AF8069B-FF24-427C-BBFB-FA2AB3B04204}" dt="2020-11-24T14:31:06.081" v="62"/>
          <ac:spMkLst>
            <pc:docMk/>
            <pc:sldMk cId="2646933657" sldId="306"/>
            <ac:spMk id="7" creationId="{2633B3B5-CC90-43F0-8714-D31D1F3F0209}"/>
          </ac:spMkLst>
        </pc:spChg>
        <pc:spChg chg="add del">
          <ac:chgData name="Aathith S" userId="S::sr8551@srmist.edu.in::9788501a-7f2a-42d5-85c5-3e9677585cf6" providerId="AD" clId="Web-{6AF8069B-FF24-427C-BBFB-FA2AB3B04204}" dt="2020-11-24T14:30:56.252" v="60"/>
          <ac:spMkLst>
            <pc:docMk/>
            <pc:sldMk cId="2646933657" sldId="306"/>
            <ac:spMk id="8" creationId="{AB8C311F-7253-4AED-9701-7FC0708C41C7}"/>
          </ac:spMkLst>
        </pc:spChg>
        <pc:spChg chg="add del">
          <ac:chgData name="Aathith S" userId="S::sr8551@srmist.edu.in::9788501a-7f2a-42d5-85c5-3e9677585cf6" providerId="AD" clId="Web-{6AF8069B-FF24-427C-BBFB-FA2AB3B04204}" dt="2020-11-24T14:31:06.081" v="62"/>
          <ac:spMkLst>
            <pc:docMk/>
            <pc:sldMk cId="2646933657" sldId="306"/>
            <ac:spMk id="9" creationId="{A8D57A06-A426-446D-B02C-A2DC6B62E45E}"/>
          </ac:spMkLst>
        </pc:spChg>
        <pc:spChg chg="add del">
          <ac:chgData name="Aathith S" userId="S::sr8551@srmist.edu.in::9788501a-7f2a-42d5-85c5-3e9677585cf6" providerId="AD" clId="Web-{6AF8069B-FF24-427C-BBFB-FA2AB3B04204}" dt="2020-11-24T14:30:56.252" v="60"/>
          <ac:spMkLst>
            <pc:docMk/>
            <pc:sldMk cId="2646933657" sldId="306"/>
            <ac:spMk id="10" creationId="{FD073016-B734-483B-8953-5BADEE145112}"/>
          </ac:spMkLst>
        </pc:spChg>
        <pc:spChg chg="add">
          <ac:chgData name="Aathith S" userId="S::sr8551@srmist.edu.in::9788501a-7f2a-42d5-85c5-3e9677585cf6" providerId="AD" clId="Web-{6AF8069B-FF24-427C-BBFB-FA2AB3B04204}" dt="2020-11-24T14:31:06.096" v="63"/>
          <ac:spMkLst>
            <pc:docMk/>
            <pc:sldMk cId="2646933657" sldId="306"/>
            <ac:spMk id="11" creationId="{C7F55EAC-550A-4BDD-9099-3F20B8FA0EBC}"/>
          </ac:spMkLst>
        </pc:spChg>
        <pc:spChg chg="add del">
          <ac:chgData name="Aathith S" userId="S::sr8551@srmist.edu.in::9788501a-7f2a-42d5-85c5-3e9677585cf6" providerId="AD" clId="Web-{6AF8069B-FF24-427C-BBFB-FA2AB3B04204}" dt="2020-11-24T14:30:56.252" v="60"/>
          <ac:spMkLst>
            <pc:docMk/>
            <pc:sldMk cId="2646933657" sldId="306"/>
            <ac:spMk id="12" creationId="{90A7EAB6-59D3-4325-8DE6-E0CA4009CE53}"/>
          </ac:spMkLst>
        </pc:spChg>
        <pc:spChg chg="add">
          <ac:chgData name="Aathith S" userId="S::sr8551@srmist.edu.in::9788501a-7f2a-42d5-85c5-3e9677585cf6" providerId="AD" clId="Web-{6AF8069B-FF24-427C-BBFB-FA2AB3B04204}" dt="2020-11-24T14:31:06.096" v="63"/>
          <ac:spMkLst>
            <pc:docMk/>
            <pc:sldMk cId="2646933657" sldId="306"/>
            <ac:spMk id="13" creationId="{DC4F5A5F-493F-49AE-89B6-D5AF5EBC8B0E}"/>
          </ac:spMkLst>
        </pc:spChg>
        <pc:spChg chg="add del">
          <ac:chgData name="Aathith S" userId="S::sr8551@srmist.edu.in::9788501a-7f2a-42d5-85c5-3e9677585cf6" providerId="AD" clId="Web-{6AF8069B-FF24-427C-BBFB-FA2AB3B04204}" dt="2020-11-24T14:30:56.252" v="60"/>
          <ac:spMkLst>
            <pc:docMk/>
            <pc:sldMk cId="2646933657" sldId="306"/>
            <ac:spMk id="14" creationId="{A8D57A06-A426-446D-B02C-A2DC6B62E45E}"/>
          </ac:spMkLst>
        </pc:spChg>
        <pc:picChg chg="add mod">
          <ac:chgData name="Aathith S" userId="S::sr8551@srmist.edu.in::9788501a-7f2a-42d5-85c5-3e9677585cf6" providerId="AD" clId="Web-{6AF8069B-FF24-427C-BBFB-FA2AB3B04204}" dt="2020-11-24T14:31:53.412" v="70" actId="1076"/>
          <ac:picMkLst>
            <pc:docMk/>
            <pc:sldMk cId="2646933657" sldId="306"/>
            <ac:picMk id="3" creationId="{61E6BF41-6E51-49D0-B1A9-3A3E2E0C9BFC}"/>
          </ac:picMkLst>
        </pc:picChg>
      </pc:sldChg>
      <pc:sldChg chg="addSp delSp modSp new mod setBg">
        <pc:chgData name="Aathith S" userId="S::sr8551@srmist.edu.in::9788501a-7f2a-42d5-85c5-3e9677585cf6" providerId="AD" clId="Web-{6AF8069B-FF24-427C-BBFB-FA2AB3B04204}" dt="2020-11-24T14:33:52.529" v="87" actId="14100"/>
        <pc:sldMkLst>
          <pc:docMk/>
          <pc:sldMk cId="3133671525" sldId="307"/>
        </pc:sldMkLst>
        <pc:spChg chg="add del">
          <ac:chgData name="Aathith S" userId="S::sr8551@srmist.edu.in::9788501a-7f2a-42d5-85c5-3e9677585cf6" providerId="AD" clId="Web-{6AF8069B-FF24-427C-BBFB-FA2AB3B04204}" dt="2020-11-24T14:33:27.965" v="83"/>
          <ac:spMkLst>
            <pc:docMk/>
            <pc:sldMk cId="3133671525" sldId="307"/>
            <ac:spMk id="8" creationId="{0B761509-3B9A-49A6-A84B-C3D86811697D}"/>
          </ac:spMkLst>
        </pc:spChg>
        <pc:spChg chg="add del">
          <ac:chgData name="Aathith S" userId="S::sr8551@srmist.edu.in::9788501a-7f2a-42d5-85c5-3e9677585cf6" providerId="AD" clId="Web-{6AF8069B-FF24-427C-BBFB-FA2AB3B04204}" dt="2020-11-24T14:33:27.965" v="83"/>
          <ac:spMkLst>
            <pc:docMk/>
            <pc:sldMk cId="3133671525" sldId="307"/>
            <ac:spMk id="10" creationId="{91DE43FD-EB47-414A-B0AB-169B0FFFA527}"/>
          </ac:spMkLst>
        </pc:spChg>
        <pc:spChg chg="add">
          <ac:chgData name="Aathith S" userId="S::sr8551@srmist.edu.in::9788501a-7f2a-42d5-85c5-3e9677585cf6" providerId="AD" clId="Web-{6AF8069B-FF24-427C-BBFB-FA2AB3B04204}" dt="2020-11-24T14:33:27.965" v="83"/>
          <ac:spMkLst>
            <pc:docMk/>
            <pc:sldMk cId="3133671525" sldId="307"/>
            <ac:spMk id="19" creationId="{AB8C311F-7253-4AED-9701-7FC0708C41C7}"/>
          </ac:spMkLst>
        </pc:spChg>
        <pc:spChg chg="add">
          <ac:chgData name="Aathith S" userId="S::sr8551@srmist.edu.in::9788501a-7f2a-42d5-85c5-3e9677585cf6" providerId="AD" clId="Web-{6AF8069B-FF24-427C-BBFB-FA2AB3B04204}" dt="2020-11-24T14:33:27.965" v="83"/>
          <ac:spMkLst>
            <pc:docMk/>
            <pc:sldMk cId="3133671525" sldId="307"/>
            <ac:spMk id="21" creationId="{FD073016-B734-483B-8953-5BADEE145112}"/>
          </ac:spMkLst>
        </pc:spChg>
        <pc:spChg chg="add">
          <ac:chgData name="Aathith S" userId="S::sr8551@srmist.edu.in::9788501a-7f2a-42d5-85c5-3e9677585cf6" providerId="AD" clId="Web-{6AF8069B-FF24-427C-BBFB-FA2AB3B04204}" dt="2020-11-24T14:33:27.965" v="83"/>
          <ac:spMkLst>
            <pc:docMk/>
            <pc:sldMk cId="3133671525" sldId="307"/>
            <ac:spMk id="23" creationId="{90A7EAB6-59D3-4325-8DE6-E0CA4009CE53}"/>
          </ac:spMkLst>
        </pc:spChg>
        <pc:spChg chg="add">
          <ac:chgData name="Aathith S" userId="S::sr8551@srmist.edu.in::9788501a-7f2a-42d5-85c5-3e9677585cf6" providerId="AD" clId="Web-{6AF8069B-FF24-427C-BBFB-FA2AB3B04204}" dt="2020-11-24T14:33:27.965" v="83"/>
          <ac:spMkLst>
            <pc:docMk/>
            <pc:sldMk cId="3133671525" sldId="307"/>
            <ac:spMk id="25" creationId="{A8D57A06-A426-446D-B02C-A2DC6B62E45E}"/>
          </ac:spMkLst>
        </pc:spChg>
        <pc:grpChg chg="add del">
          <ac:chgData name="Aathith S" userId="S::sr8551@srmist.edu.in::9788501a-7f2a-42d5-85c5-3e9677585cf6" providerId="AD" clId="Web-{6AF8069B-FF24-427C-BBFB-FA2AB3B04204}" dt="2020-11-24T14:33:27.965" v="83"/>
          <ac:grpSpMkLst>
            <pc:docMk/>
            <pc:sldMk cId="3133671525" sldId="307"/>
            <ac:grpSpMk id="12" creationId="{58495BCC-CE77-4CC2-952E-846F41119FD5}"/>
          </ac:grpSpMkLst>
        </pc:grpChg>
        <pc:picChg chg="add mod">
          <ac:chgData name="Aathith S" userId="S::sr8551@srmist.edu.in::9788501a-7f2a-42d5-85c5-3e9677585cf6" providerId="AD" clId="Web-{6AF8069B-FF24-427C-BBFB-FA2AB3B04204}" dt="2020-11-24T14:33:52.529" v="87" actId="14100"/>
          <ac:picMkLst>
            <pc:docMk/>
            <pc:sldMk cId="3133671525" sldId="307"/>
            <ac:picMk id="3" creationId="{68B788DC-69E6-4880-AC8A-C5C7599B6C0E}"/>
          </ac:picMkLst>
        </pc:picChg>
      </pc:sldChg>
    </pc:docChg>
  </pc:docChgLst>
  <pc:docChgLst>
    <pc:chgData name="Aathith S" userId="S::sr8551@srmist.edu.in::9788501a-7f2a-42d5-85c5-3e9677585cf6" providerId="AD" clId="Web-{5F884B07-83CF-9786-578B-881B872F6436}"/>
    <pc:docChg chg="modSld">
      <pc:chgData name="Aathith S" userId="S::sr8551@srmist.edu.in::9788501a-7f2a-42d5-85c5-3e9677585cf6" providerId="AD" clId="Web-{5F884B07-83CF-9786-578B-881B872F6436}" dt="2020-11-23T17:43:35.898" v="197"/>
      <pc:docMkLst>
        <pc:docMk/>
      </pc:docMkLst>
      <pc:sldChg chg="addSp delSp modSp mod setBg setClrOvrMap">
        <pc:chgData name="Aathith S" userId="S::sr8551@srmist.edu.in::9788501a-7f2a-42d5-85c5-3e9677585cf6" providerId="AD" clId="Web-{5F884B07-83CF-9786-578B-881B872F6436}" dt="2020-11-23T17:40:32.976" v="184" actId="20577"/>
        <pc:sldMkLst>
          <pc:docMk/>
          <pc:sldMk cId="2803059150" sldId="256"/>
        </pc:sldMkLst>
        <pc:spChg chg="mod">
          <ac:chgData name="Aathith S" userId="S::sr8551@srmist.edu.in::9788501a-7f2a-42d5-85c5-3e9677585cf6" providerId="AD" clId="Web-{5F884B07-83CF-9786-578B-881B872F6436}" dt="2020-11-23T17:20:15.227" v="69" actId="20577"/>
          <ac:spMkLst>
            <pc:docMk/>
            <pc:sldMk cId="2803059150" sldId="256"/>
            <ac:spMk id="2" creationId="{1485D49E-DB10-4009-B75C-438361769DAE}"/>
          </ac:spMkLst>
        </pc:spChg>
        <pc:spChg chg="mod">
          <ac:chgData name="Aathith S" userId="S::sr8551@srmist.edu.in::9788501a-7f2a-42d5-85c5-3e9677585cf6" providerId="AD" clId="Web-{5F884B07-83CF-9786-578B-881B872F6436}" dt="2020-11-23T17:40:32.976" v="184" actId="20577"/>
          <ac:spMkLst>
            <pc:docMk/>
            <pc:sldMk cId="2803059150" sldId="256"/>
            <ac:spMk id="3" creationId="{C4FE4779-ADF9-4292-9082-E2930B230A93}"/>
          </ac:spMkLst>
        </pc:spChg>
        <pc:spChg chg="mod ord">
          <ac:chgData name="Aathith S" userId="S::sr8551@srmist.edu.in::9788501a-7f2a-42d5-85c5-3e9677585cf6" providerId="AD" clId="Web-{5F884B07-83CF-9786-578B-881B872F6436}" dt="2020-11-23T17:20:21.820" v="71" actId="20577"/>
          <ac:spMkLst>
            <pc:docMk/>
            <pc:sldMk cId="2803059150" sldId="256"/>
            <ac:spMk id="5" creationId="{186A2E7A-ECB9-4345-9948-698A0C54DA2D}"/>
          </ac:spMkLst>
        </pc:spChg>
        <pc:spChg chg="add del">
          <ac:chgData name="Aathith S" userId="S::sr8551@srmist.edu.in::9788501a-7f2a-42d5-85c5-3e9677585cf6" providerId="AD" clId="Web-{5F884B07-83CF-9786-578B-881B872F6436}" dt="2020-11-23T17:16:21.727" v="4"/>
          <ac:spMkLst>
            <pc:docMk/>
            <pc:sldMk cId="2803059150" sldId="256"/>
            <ac:spMk id="9" creationId="{E49CC64F-7275-4E33-961B-0C5CDC439875}"/>
          </ac:spMkLst>
        </pc:spChg>
        <pc:spChg chg="add del">
          <ac:chgData name="Aathith S" userId="S::sr8551@srmist.edu.in::9788501a-7f2a-42d5-85c5-3e9677585cf6" providerId="AD" clId="Web-{5F884B07-83CF-9786-578B-881B872F6436}" dt="2020-11-23T17:16:24.430" v="6"/>
          <ac:spMkLst>
            <pc:docMk/>
            <pc:sldMk cId="2803059150" sldId="256"/>
            <ac:spMk id="19" creationId="{C0A1ED06-4733-4020-9C60-81D4D801408D}"/>
          </ac:spMkLst>
        </pc:spChg>
        <pc:spChg chg="add del">
          <ac:chgData name="Aathith S" userId="S::sr8551@srmist.edu.in::9788501a-7f2a-42d5-85c5-3e9677585cf6" providerId="AD" clId="Web-{5F884B07-83CF-9786-578B-881B872F6436}" dt="2020-11-23T17:16:24.430" v="6"/>
          <ac:spMkLst>
            <pc:docMk/>
            <pc:sldMk cId="2803059150" sldId="256"/>
            <ac:spMk id="20" creationId="{B0CA3509-3AF9-45FE-93ED-57BB5D5E8E07}"/>
          </ac:spMkLst>
        </pc:spChg>
        <pc:spChg chg="add del">
          <ac:chgData name="Aathith S" userId="S::sr8551@srmist.edu.in::9788501a-7f2a-42d5-85c5-3e9677585cf6" providerId="AD" clId="Web-{5F884B07-83CF-9786-578B-881B872F6436}" dt="2020-11-23T17:16:30.867" v="8"/>
          <ac:spMkLst>
            <pc:docMk/>
            <pc:sldMk cId="2803059150" sldId="256"/>
            <ac:spMk id="21" creationId="{C0A1ED06-4733-4020-9C60-81D4D801408D}"/>
          </ac:spMkLst>
        </pc:spChg>
        <pc:spChg chg="add del">
          <ac:chgData name="Aathith S" userId="S::sr8551@srmist.edu.in::9788501a-7f2a-42d5-85c5-3e9677585cf6" providerId="AD" clId="Web-{5F884B07-83CF-9786-578B-881B872F6436}" dt="2020-11-23T17:16:30.867" v="8"/>
          <ac:spMkLst>
            <pc:docMk/>
            <pc:sldMk cId="2803059150" sldId="256"/>
            <ac:spMk id="22" creationId="{B0CA3509-3AF9-45FE-93ED-57BB5D5E8E07}"/>
          </ac:spMkLst>
        </pc:spChg>
        <pc:spChg chg="add del">
          <ac:chgData name="Aathith S" userId="S::sr8551@srmist.edu.in::9788501a-7f2a-42d5-85c5-3e9677585cf6" providerId="AD" clId="Web-{5F884B07-83CF-9786-578B-881B872F6436}" dt="2020-11-23T17:16:38.930" v="10"/>
          <ac:spMkLst>
            <pc:docMk/>
            <pc:sldMk cId="2803059150" sldId="256"/>
            <ac:spMk id="23" creationId="{80DF40B2-80F7-4E71-B46C-284163F3654A}"/>
          </ac:spMkLst>
        </pc:spChg>
        <pc:spChg chg="add del">
          <ac:chgData name="Aathith S" userId="S::sr8551@srmist.edu.in::9788501a-7f2a-42d5-85c5-3e9677585cf6" providerId="AD" clId="Web-{5F884B07-83CF-9786-578B-881B872F6436}" dt="2020-11-23T17:16:45.242" v="12"/>
          <ac:spMkLst>
            <pc:docMk/>
            <pc:sldMk cId="2803059150" sldId="256"/>
            <ac:spMk id="24" creationId="{05C7EBC3-4672-4DAB-81C2-58661FAFAED6}"/>
          </ac:spMkLst>
        </pc:spChg>
        <pc:spChg chg="add del">
          <ac:chgData name="Aathith S" userId="S::sr8551@srmist.edu.in::9788501a-7f2a-42d5-85c5-3e9677585cf6" providerId="AD" clId="Web-{5F884B07-83CF-9786-578B-881B872F6436}" dt="2020-11-23T17:16:45.242" v="12"/>
          <ac:spMkLst>
            <pc:docMk/>
            <pc:sldMk cId="2803059150" sldId="256"/>
            <ac:spMk id="25" creationId="{1ABCC31D-213C-44E9-9CC8-8FB2DFC22EDB}"/>
          </ac:spMkLst>
        </pc:spChg>
        <pc:spChg chg="add del">
          <ac:chgData name="Aathith S" userId="S::sr8551@srmist.edu.in::9788501a-7f2a-42d5-85c5-3e9677585cf6" providerId="AD" clId="Web-{5F884B07-83CF-9786-578B-881B872F6436}" dt="2020-11-23T17:16:54.492" v="14"/>
          <ac:spMkLst>
            <pc:docMk/>
            <pc:sldMk cId="2803059150" sldId="256"/>
            <ac:spMk id="26" creationId="{5AAE9118-0436-4488-AC4A-C14DF6A7B6B1}"/>
          </ac:spMkLst>
        </pc:spChg>
        <pc:spChg chg="add del">
          <ac:chgData name="Aathith S" userId="S::sr8551@srmist.edu.in::9788501a-7f2a-42d5-85c5-3e9677585cf6" providerId="AD" clId="Web-{5F884B07-83CF-9786-578B-881B872F6436}" dt="2020-11-23T17:16:54.492" v="14"/>
          <ac:spMkLst>
            <pc:docMk/>
            <pc:sldMk cId="2803059150" sldId="256"/>
            <ac:spMk id="27" creationId="{07A0C51E-5464-4470-855E-CA530A59BF98}"/>
          </ac:spMkLst>
        </pc:spChg>
        <pc:spChg chg="add del">
          <ac:chgData name="Aathith S" userId="S::sr8551@srmist.edu.in::9788501a-7f2a-42d5-85c5-3e9677585cf6" providerId="AD" clId="Web-{5F884B07-83CF-9786-578B-881B872F6436}" dt="2020-11-23T17:17:11.305" v="16"/>
          <ac:spMkLst>
            <pc:docMk/>
            <pc:sldMk cId="2803059150" sldId="256"/>
            <ac:spMk id="28" creationId="{71B2258F-86CA-4D4D-8270-BC05FCDEBFB3}"/>
          </ac:spMkLst>
        </pc:spChg>
        <pc:spChg chg="add del">
          <ac:chgData name="Aathith S" userId="S::sr8551@srmist.edu.in::9788501a-7f2a-42d5-85c5-3e9677585cf6" providerId="AD" clId="Web-{5F884B07-83CF-9786-578B-881B872F6436}" dt="2020-11-23T17:19:18.195" v="56"/>
          <ac:spMkLst>
            <pc:docMk/>
            <pc:sldMk cId="2803059150" sldId="256"/>
            <ac:spMk id="29" creationId="{87A9A6A7-E39F-4FDE-84E7-DF614CAD5F5C}"/>
          </ac:spMkLst>
        </pc:spChg>
        <pc:spChg chg="add del">
          <ac:chgData name="Aathith S" userId="S::sr8551@srmist.edu.in::9788501a-7f2a-42d5-85c5-3e9677585cf6" providerId="AD" clId="Web-{5F884B07-83CF-9786-578B-881B872F6436}" dt="2020-11-23T17:19:18.195" v="56"/>
          <ac:spMkLst>
            <pc:docMk/>
            <pc:sldMk cId="2803059150" sldId="256"/>
            <ac:spMk id="30" creationId="{1EFB6BDD-6CEB-4245-A31D-D56E4BEB0FDC}"/>
          </ac:spMkLst>
        </pc:spChg>
        <pc:spChg chg="add">
          <ac:chgData name="Aathith S" userId="S::sr8551@srmist.edu.in::9788501a-7f2a-42d5-85c5-3e9677585cf6" providerId="AD" clId="Web-{5F884B07-83CF-9786-578B-881B872F6436}" dt="2020-11-23T17:19:18.195" v="56"/>
          <ac:spMkLst>
            <pc:docMk/>
            <pc:sldMk cId="2803059150" sldId="256"/>
            <ac:spMk id="35" creationId="{0671A8AE-40A1-4631-A6B8-581AFF065482}"/>
          </ac:spMkLst>
        </pc:spChg>
        <pc:spChg chg="add">
          <ac:chgData name="Aathith S" userId="S::sr8551@srmist.edu.in::9788501a-7f2a-42d5-85c5-3e9677585cf6" providerId="AD" clId="Web-{5F884B07-83CF-9786-578B-881B872F6436}" dt="2020-11-23T17:19:18.195" v="56"/>
          <ac:spMkLst>
            <pc:docMk/>
            <pc:sldMk cId="2803059150" sldId="256"/>
            <ac:spMk id="37" creationId="{AB58EF07-17C2-48CF-ABB0-EEF1F17CB8F0}"/>
          </ac:spMkLst>
        </pc:spChg>
        <pc:spChg chg="add">
          <ac:chgData name="Aathith S" userId="S::sr8551@srmist.edu.in::9788501a-7f2a-42d5-85c5-3e9677585cf6" providerId="AD" clId="Web-{5F884B07-83CF-9786-578B-881B872F6436}" dt="2020-11-23T17:19:18.195" v="56"/>
          <ac:spMkLst>
            <pc:docMk/>
            <pc:sldMk cId="2803059150" sldId="256"/>
            <ac:spMk id="39" creationId="{AF2F604E-43BE-4DC3-B983-E071523364F8}"/>
          </ac:spMkLst>
        </pc:spChg>
        <pc:spChg chg="add">
          <ac:chgData name="Aathith S" userId="S::sr8551@srmist.edu.in::9788501a-7f2a-42d5-85c5-3e9677585cf6" providerId="AD" clId="Web-{5F884B07-83CF-9786-578B-881B872F6436}" dt="2020-11-23T17:19:18.195" v="56"/>
          <ac:spMkLst>
            <pc:docMk/>
            <pc:sldMk cId="2803059150" sldId="256"/>
            <ac:spMk id="41" creationId="{08C9B587-E65E-4B52-B37C-ABEBB6E87928}"/>
          </ac:spMkLst>
        </pc:spChg>
        <pc:picChg chg="add mod ord">
          <ac:chgData name="Aathith S" userId="S::sr8551@srmist.edu.in::9788501a-7f2a-42d5-85c5-3e9677585cf6" providerId="AD" clId="Web-{5F884B07-83CF-9786-578B-881B872F6436}" dt="2020-11-23T17:19:18.195" v="56"/>
          <ac:picMkLst>
            <pc:docMk/>
            <pc:sldMk cId="2803059150" sldId="256"/>
            <ac:picMk id="4" creationId="{6738B385-BF47-4282-B5FA-894A06372BE3}"/>
          </ac:picMkLst>
        </pc:picChg>
      </pc:sldChg>
      <pc:sldChg chg="addSp delSp modSp mod setBg setClrOvrMap">
        <pc:chgData name="Aathith S" userId="S::sr8551@srmist.edu.in::9788501a-7f2a-42d5-85c5-3e9677585cf6" providerId="AD" clId="Web-{5F884B07-83CF-9786-578B-881B872F6436}" dt="2020-11-23T17:23:30.617" v="89"/>
        <pc:sldMkLst>
          <pc:docMk/>
          <pc:sldMk cId="2508131159" sldId="257"/>
        </pc:sldMkLst>
        <pc:spChg chg="mod">
          <ac:chgData name="Aathith S" userId="S::sr8551@srmist.edu.in::9788501a-7f2a-42d5-85c5-3e9677585cf6" providerId="AD" clId="Web-{5F884B07-83CF-9786-578B-881B872F6436}" dt="2020-11-23T17:23:30.617" v="89"/>
          <ac:spMkLst>
            <pc:docMk/>
            <pc:sldMk cId="2508131159" sldId="257"/>
            <ac:spMk id="2" creationId="{2BB5CAAB-CB70-4EB1-83F1-6034F947F1E5}"/>
          </ac:spMkLst>
        </pc:spChg>
        <pc:spChg chg="mod ord">
          <ac:chgData name="Aathith S" userId="S::sr8551@srmist.edu.in::9788501a-7f2a-42d5-85c5-3e9677585cf6" providerId="AD" clId="Web-{5F884B07-83CF-9786-578B-881B872F6436}" dt="2020-11-23T17:23:30.617" v="89"/>
          <ac:spMkLst>
            <pc:docMk/>
            <pc:sldMk cId="2508131159" sldId="257"/>
            <ac:spMk id="3" creationId="{54314022-7116-4683-AC46-5FD8826625B2}"/>
          </ac:spMkLst>
        </pc:spChg>
        <pc:spChg chg="add del">
          <ac:chgData name="Aathith S" userId="S::sr8551@srmist.edu.in::9788501a-7f2a-42d5-85c5-3e9677585cf6" providerId="AD" clId="Web-{5F884B07-83CF-9786-578B-881B872F6436}" dt="2020-11-23T17:23:30.617" v="89"/>
          <ac:spMkLst>
            <pc:docMk/>
            <pc:sldMk cId="2508131159" sldId="257"/>
            <ac:spMk id="5" creationId="{EF9B8DF2-C3F5-49A2-94D2-F7B65A0F1F15}"/>
          </ac:spMkLst>
        </pc:spChg>
        <pc:spChg chg="add del">
          <ac:chgData name="Aathith S" userId="S::sr8551@srmist.edu.in::9788501a-7f2a-42d5-85c5-3e9677585cf6" providerId="AD" clId="Web-{5F884B07-83CF-9786-578B-881B872F6436}" dt="2020-11-23T17:23:30.617" v="89"/>
          <ac:spMkLst>
            <pc:docMk/>
            <pc:sldMk cId="2508131159" sldId="257"/>
            <ac:spMk id="6" creationId="{4330B6AC-E6AB-45E4-A303-C8DE90EB2AAC}"/>
          </ac:spMkLst>
        </pc:spChg>
        <pc:spChg chg="add del">
          <ac:chgData name="Aathith S" userId="S::sr8551@srmist.edu.in::9788501a-7f2a-42d5-85c5-3e9677585cf6" providerId="AD" clId="Web-{5F884B07-83CF-9786-578B-881B872F6436}" dt="2020-11-23T17:23:28.305" v="86"/>
          <ac:spMkLst>
            <pc:docMk/>
            <pc:sldMk cId="2508131159" sldId="257"/>
            <ac:spMk id="9" creationId="{E8A8EAB8-D2FF-444D-B34B-7D32F106AD0E}"/>
          </ac:spMkLst>
        </pc:spChg>
        <pc:spChg chg="add del">
          <ac:chgData name="Aathith S" userId="S::sr8551@srmist.edu.in::9788501a-7f2a-42d5-85c5-3e9677585cf6" providerId="AD" clId="Web-{5F884B07-83CF-9786-578B-881B872F6436}" dt="2020-11-23T17:23:30.617" v="88"/>
          <ac:spMkLst>
            <pc:docMk/>
            <pc:sldMk cId="2508131159" sldId="257"/>
            <ac:spMk id="15" creationId="{EE1FC7B4-E4A7-4452-B413-1A623E3A7230}"/>
          </ac:spMkLst>
        </pc:spChg>
        <pc:spChg chg="add del">
          <ac:chgData name="Aathith S" userId="S::sr8551@srmist.edu.in::9788501a-7f2a-42d5-85c5-3e9677585cf6" providerId="AD" clId="Web-{5F884B07-83CF-9786-578B-881B872F6436}" dt="2020-11-23T17:23:30.617" v="88"/>
          <ac:spMkLst>
            <pc:docMk/>
            <pc:sldMk cId="2508131159" sldId="257"/>
            <ac:spMk id="17" creationId="{E0709AF0-24F0-4486-B189-BE6386BDB198}"/>
          </ac:spMkLst>
        </pc:spChg>
        <pc:spChg chg="add del">
          <ac:chgData name="Aathith S" userId="S::sr8551@srmist.edu.in::9788501a-7f2a-42d5-85c5-3e9677585cf6" providerId="AD" clId="Web-{5F884B07-83CF-9786-578B-881B872F6436}" dt="2020-11-23T17:23:30.617" v="88"/>
          <ac:spMkLst>
            <pc:docMk/>
            <pc:sldMk cId="2508131159" sldId="257"/>
            <ac:spMk id="18" creationId="{FBE3B62F-5853-4A3C-B050-6186351A7176}"/>
          </ac:spMkLst>
        </pc:spChg>
        <pc:spChg chg="add">
          <ac:chgData name="Aathith S" userId="S::sr8551@srmist.edu.in::9788501a-7f2a-42d5-85c5-3e9677585cf6" providerId="AD" clId="Web-{5F884B07-83CF-9786-578B-881B872F6436}" dt="2020-11-23T17:23:30.617" v="89"/>
          <ac:spMkLst>
            <pc:docMk/>
            <pc:sldMk cId="2508131159" sldId="257"/>
            <ac:spMk id="19" creationId="{375B19E4-0108-41C4-8DB1-11BAE0B49D9B}"/>
          </ac:spMkLst>
        </pc:spChg>
        <pc:picChg chg="mod">
          <ac:chgData name="Aathith S" userId="S::sr8551@srmist.edu.in::9788501a-7f2a-42d5-85c5-3e9677585cf6" providerId="AD" clId="Web-{5F884B07-83CF-9786-578B-881B872F6436}" dt="2020-11-23T17:23:30.617" v="89"/>
          <ac:picMkLst>
            <pc:docMk/>
            <pc:sldMk cId="2508131159" sldId="257"/>
            <ac:picMk id="7" creationId="{4A484414-B428-4A04-90AF-0DFAE5A70786}"/>
          </ac:picMkLst>
        </pc:picChg>
        <pc:cxnChg chg="add del">
          <ac:chgData name="Aathith S" userId="S::sr8551@srmist.edu.in::9788501a-7f2a-42d5-85c5-3e9677585cf6" providerId="AD" clId="Web-{5F884B07-83CF-9786-578B-881B872F6436}" dt="2020-11-23T17:23:28.305" v="86"/>
          <ac:cxnSpMkLst>
            <pc:docMk/>
            <pc:sldMk cId="2508131159" sldId="257"/>
            <ac:cxnSpMk id="11" creationId="{EEA38897-7BA3-4408-8083-3235339C4A60}"/>
          </ac:cxnSpMkLst>
        </pc:cxnChg>
        <pc:cxnChg chg="add del">
          <ac:chgData name="Aathith S" userId="S::sr8551@srmist.edu.in::9788501a-7f2a-42d5-85c5-3e9677585cf6" providerId="AD" clId="Web-{5F884B07-83CF-9786-578B-881B872F6436}" dt="2020-11-23T17:23:28.305" v="86"/>
          <ac:cxnSpMkLst>
            <pc:docMk/>
            <pc:sldMk cId="2508131159" sldId="257"/>
            <ac:cxnSpMk id="13" creationId="{F11AD06B-AB20-4097-8606-5DA00DBACE88}"/>
          </ac:cxnSpMkLst>
        </pc:cxnChg>
        <pc:cxnChg chg="add">
          <ac:chgData name="Aathith S" userId="S::sr8551@srmist.edu.in::9788501a-7f2a-42d5-85c5-3e9677585cf6" providerId="AD" clId="Web-{5F884B07-83CF-9786-578B-881B872F6436}" dt="2020-11-23T17:23:30.617" v="89"/>
          <ac:cxnSpMkLst>
            <pc:docMk/>
            <pc:sldMk cId="2508131159" sldId="257"/>
            <ac:cxnSpMk id="20" creationId="{CEA14AE1-71AB-4B18-826E-F563FF4288D6}"/>
          </ac:cxnSpMkLst>
        </pc:cxnChg>
        <pc:cxnChg chg="add">
          <ac:chgData name="Aathith S" userId="S::sr8551@srmist.edu.in::9788501a-7f2a-42d5-85c5-3e9677585cf6" providerId="AD" clId="Web-{5F884B07-83CF-9786-578B-881B872F6436}" dt="2020-11-23T17:23:30.617" v="89"/>
          <ac:cxnSpMkLst>
            <pc:docMk/>
            <pc:sldMk cId="2508131159" sldId="257"/>
            <ac:cxnSpMk id="21" creationId="{EE504C98-6397-41C1-A8D8-2D9C4ED307E0}"/>
          </ac:cxnSpMkLst>
        </pc:cxnChg>
      </pc:sldChg>
      <pc:sldChg chg="addSp delSp modSp mod setBg">
        <pc:chgData name="Aathith S" userId="S::sr8551@srmist.edu.in::9788501a-7f2a-42d5-85c5-3e9677585cf6" providerId="AD" clId="Web-{5F884B07-83CF-9786-578B-881B872F6436}" dt="2020-11-23T17:21:08.883" v="76"/>
        <pc:sldMkLst>
          <pc:docMk/>
          <pc:sldMk cId="3892907736" sldId="258"/>
        </pc:sldMkLst>
        <pc:spChg chg="mod">
          <ac:chgData name="Aathith S" userId="S::sr8551@srmist.edu.in::9788501a-7f2a-42d5-85c5-3e9677585cf6" providerId="AD" clId="Web-{5F884B07-83CF-9786-578B-881B872F6436}" dt="2020-11-23T17:21:08.883" v="76"/>
          <ac:spMkLst>
            <pc:docMk/>
            <pc:sldMk cId="3892907736" sldId="258"/>
            <ac:spMk id="2" creationId="{34891684-A0C7-4743-A992-FC7093E62660}"/>
          </ac:spMkLst>
        </pc:spChg>
        <pc:spChg chg="mod ord">
          <ac:chgData name="Aathith S" userId="S::sr8551@srmist.edu.in::9788501a-7f2a-42d5-85c5-3e9677585cf6" providerId="AD" clId="Web-{5F884B07-83CF-9786-578B-881B872F6436}" dt="2020-11-23T17:21:08.883" v="76"/>
          <ac:spMkLst>
            <pc:docMk/>
            <pc:sldMk cId="3892907736" sldId="258"/>
            <ac:spMk id="3" creationId="{08375C99-22A3-4E02-A0CE-3B340668EFED}"/>
          </ac:spMkLst>
        </pc:spChg>
        <pc:spChg chg="del">
          <ac:chgData name="Aathith S" userId="S::sr8551@srmist.edu.in::9788501a-7f2a-42d5-85c5-3e9677585cf6" providerId="AD" clId="Web-{5F884B07-83CF-9786-578B-881B872F6436}" dt="2020-11-23T17:21:08.883" v="76"/>
          <ac:spMkLst>
            <pc:docMk/>
            <pc:sldMk cId="3892907736" sldId="258"/>
            <ac:spMk id="7" creationId="{AD72D4D1-076F-49D3-9889-EFC4F6D7CA66}"/>
          </ac:spMkLst>
        </pc:spChg>
        <pc:picChg chg="add mod">
          <ac:chgData name="Aathith S" userId="S::sr8551@srmist.edu.in::9788501a-7f2a-42d5-85c5-3e9677585cf6" providerId="AD" clId="Web-{5F884B07-83CF-9786-578B-881B872F6436}" dt="2020-11-23T17:21:08.883" v="76"/>
          <ac:picMkLst>
            <pc:docMk/>
            <pc:sldMk cId="3892907736" sldId="258"/>
            <ac:picMk id="4" creationId="{A4C2C0FC-B8C3-4037-8B58-1C4C5CF3D67B}"/>
          </ac:picMkLst>
        </pc:picChg>
        <pc:cxnChg chg="del">
          <ac:chgData name="Aathith S" userId="S::sr8551@srmist.edu.in::9788501a-7f2a-42d5-85c5-3e9677585cf6" providerId="AD" clId="Web-{5F884B07-83CF-9786-578B-881B872F6436}" dt="2020-11-23T17:21:08.883" v="76"/>
          <ac:cxnSpMkLst>
            <pc:docMk/>
            <pc:sldMk cId="3892907736" sldId="258"/>
            <ac:cxnSpMk id="9" creationId="{2D72A2C9-F3CA-4216-8BAD-FA4C970C3C4E}"/>
          </ac:cxnSpMkLst>
        </pc:cxnChg>
      </pc:sldChg>
      <pc:sldChg chg="addSp delSp modSp">
        <pc:chgData name="Aathith S" userId="S::sr8551@srmist.edu.in::9788501a-7f2a-42d5-85c5-3e9677585cf6" providerId="AD" clId="Web-{5F884B07-83CF-9786-578B-881B872F6436}" dt="2020-11-23T17:24:49.758" v="91"/>
        <pc:sldMkLst>
          <pc:docMk/>
          <pc:sldMk cId="1188469120" sldId="260"/>
        </pc:sldMkLst>
        <pc:spChg chg="mod">
          <ac:chgData name="Aathith S" userId="S::sr8551@srmist.edu.in::9788501a-7f2a-42d5-85c5-3e9677585cf6" providerId="AD" clId="Web-{5F884B07-83CF-9786-578B-881B872F6436}" dt="2020-11-23T17:24:49.758" v="91"/>
          <ac:spMkLst>
            <pc:docMk/>
            <pc:sldMk cId="1188469120" sldId="260"/>
            <ac:spMk id="2" creationId="{DEE4FB92-64B4-4C8F-8A6A-C494E35BBC8F}"/>
          </ac:spMkLst>
        </pc:spChg>
        <pc:spChg chg="add del">
          <ac:chgData name="Aathith S" userId="S::sr8551@srmist.edu.in::9788501a-7f2a-42d5-85c5-3e9677585cf6" providerId="AD" clId="Web-{5F884B07-83CF-9786-578B-881B872F6436}" dt="2020-11-23T17:24:49.758" v="91"/>
          <ac:spMkLst>
            <pc:docMk/>
            <pc:sldMk cId="1188469120" sldId="260"/>
            <ac:spMk id="9" creationId="{68575C10-8187-4AC4-AD72-C754EAFD2867}"/>
          </ac:spMkLst>
        </pc:spChg>
        <pc:spChg chg="add del">
          <ac:chgData name="Aathith S" userId="S::sr8551@srmist.edu.in::9788501a-7f2a-42d5-85c5-3e9677585cf6" providerId="AD" clId="Web-{5F884B07-83CF-9786-578B-881B872F6436}" dt="2020-11-23T17:24:49.758" v="91"/>
          <ac:spMkLst>
            <pc:docMk/>
            <pc:sldMk cId="1188469120" sldId="260"/>
            <ac:spMk id="16" creationId="{AFF8D2E5-2C4E-47B1-930B-6C82B7C31331}"/>
          </ac:spMkLst>
        </pc:spChg>
        <pc:spChg chg="add del">
          <ac:chgData name="Aathith S" userId="S::sr8551@srmist.edu.in::9788501a-7f2a-42d5-85c5-3e9677585cf6" providerId="AD" clId="Web-{5F884B07-83CF-9786-578B-881B872F6436}" dt="2020-11-23T17:24:49.758" v="91"/>
          <ac:spMkLst>
            <pc:docMk/>
            <pc:sldMk cId="1188469120" sldId="260"/>
            <ac:spMk id="18" creationId="{801E4ADA-0EA9-4930-846E-3C11E8BED6DD}"/>
          </ac:spMkLst>
        </pc:spChg>
        <pc:spChg chg="add del">
          <ac:chgData name="Aathith S" userId="S::sr8551@srmist.edu.in::9788501a-7f2a-42d5-85c5-3e9677585cf6" providerId="AD" clId="Web-{5F884B07-83CF-9786-578B-881B872F6436}" dt="2020-11-23T17:24:49.758" v="91"/>
          <ac:spMkLst>
            <pc:docMk/>
            <pc:sldMk cId="1188469120" sldId="260"/>
            <ac:spMk id="20" creationId="{FB92FFCE-0C90-454E-AA25-D4EE9A6C39C5}"/>
          </ac:spMkLst>
        </pc:spChg>
        <pc:graphicFrameChg chg="mod modGraphic">
          <ac:chgData name="Aathith S" userId="S::sr8551@srmist.edu.in::9788501a-7f2a-42d5-85c5-3e9677585cf6" providerId="AD" clId="Web-{5F884B07-83CF-9786-578B-881B872F6436}" dt="2020-11-23T17:24:49.758" v="91"/>
          <ac:graphicFrameMkLst>
            <pc:docMk/>
            <pc:sldMk cId="1188469120" sldId="260"/>
            <ac:graphicFrameMk id="5" creationId="{443B582A-C6E6-44FC-A5EC-4CC0D8EB6FB2}"/>
          </ac:graphicFrameMkLst>
        </pc:graphicFrameChg>
        <pc:cxnChg chg="add del">
          <ac:chgData name="Aathith S" userId="S::sr8551@srmist.edu.in::9788501a-7f2a-42d5-85c5-3e9677585cf6" providerId="AD" clId="Web-{5F884B07-83CF-9786-578B-881B872F6436}" dt="2020-11-23T17:24:49.758" v="91"/>
          <ac:cxnSpMkLst>
            <pc:docMk/>
            <pc:sldMk cId="1188469120" sldId="260"/>
            <ac:cxnSpMk id="11" creationId="{74E776C9-ED67-41B7-B3A3-4DF76EF3ACEE}"/>
          </ac:cxnSpMkLst>
        </pc:cxnChg>
      </pc:sldChg>
      <pc:sldChg chg="addSp delSp modSp mod setBg">
        <pc:chgData name="Aathith S" userId="S::sr8551@srmist.edu.in::9788501a-7f2a-42d5-85c5-3e9677585cf6" providerId="AD" clId="Web-{5F884B07-83CF-9786-578B-881B872F6436}" dt="2020-11-23T17:30:59.305" v="107" actId="1076"/>
        <pc:sldMkLst>
          <pc:docMk/>
          <pc:sldMk cId="3018979827" sldId="262"/>
        </pc:sldMkLst>
        <pc:spChg chg="mod">
          <ac:chgData name="Aathith S" userId="S::sr8551@srmist.edu.in::9788501a-7f2a-42d5-85c5-3e9677585cf6" providerId="AD" clId="Web-{5F884B07-83CF-9786-578B-881B872F6436}" dt="2020-11-23T17:30:59.305" v="107" actId="1076"/>
          <ac:spMkLst>
            <pc:docMk/>
            <pc:sldMk cId="3018979827" sldId="262"/>
            <ac:spMk id="2" creationId="{6F385D9D-64B5-427B-A379-1F0766EAA10B}"/>
          </ac:spMkLst>
        </pc:spChg>
        <pc:spChg chg="mod">
          <ac:chgData name="Aathith S" userId="S::sr8551@srmist.edu.in::9788501a-7f2a-42d5-85c5-3e9677585cf6" providerId="AD" clId="Web-{5F884B07-83CF-9786-578B-881B872F6436}" dt="2020-11-23T17:30:49.961" v="106" actId="1076"/>
          <ac:spMkLst>
            <pc:docMk/>
            <pc:sldMk cId="3018979827" sldId="262"/>
            <ac:spMk id="3" creationId="{9EF272F5-93A5-445D-B1C4-18C2BB06A3C3}"/>
          </ac:spMkLst>
        </pc:spChg>
        <pc:spChg chg="add del">
          <ac:chgData name="Aathith S" userId="S::sr8551@srmist.edu.in::9788501a-7f2a-42d5-85c5-3e9677585cf6" providerId="AD" clId="Web-{5F884B07-83CF-9786-578B-881B872F6436}" dt="2020-11-23T17:30:19.430" v="93"/>
          <ac:spMkLst>
            <pc:docMk/>
            <pc:sldMk cId="3018979827" sldId="262"/>
            <ac:spMk id="5" creationId="{76EFD3D9-44F0-4267-BCC1-1613E79D8274}"/>
          </ac:spMkLst>
        </pc:spChg>
        <pc:spChg chg="add del">
          <ac:chgData name="Aathith S" userId="S::sr8551@srmist.edu.in::9788501a-7f2a-42d5-85c5-3e9677585cf6" providerId="AD" clId="Web-{5F884B07-83CF-9786-578B-881B872F6436}" dt="2020-11-23T17:30:19.430" v="93"/>
          <ac:spMkLst>
            <pc:docMk/>
            <pc:sldMk cId="3018979827" sldId="262"/>
            <ac:spMk id="6" creationId="{A779A851-95D6-41AF-937A-B0E4B7F6FA8D}"/>
          </ac:spMkLst>
        </pc:spChg>
        <pc:spChg chg="add del">
          <ac:chgData name="Aathith S" userId="S::sr8551@srmist.edu.in::9788501a-7f2a-42d5-85c5-3e9677585cf6" providerId="AD" clId="Web-{5F884B07-83CF-9786-578B-881B872F6436}" dt="2020-11-23T17:30:19.430" v="93"/>
          <ac:spMkLst>
            <pc:docMk/>
            <pc:sldMk cId="3018979827" sldId="262"/>
            <ac:spMk id="7" creationId="{953FB2E7-B6CB-429C-81EB-D9516D6D5C8D}"/>
          </ac:spMkLst>
        </pc:spChg>
        <pc:spChg chg="add del">
          <ac:chgData name="Aathith S" userId="S::sr8551@srmist.edu.in::9788501a-7f2a-42d5-85c5-3e9677585cf6" providerId="AD" clId="Web-{5F884B07-83CF-9786-578B-881B872F6436}" dt="2020-11-23T17:30:23.836" v="95"/>
          <ac:spMkLst>
            <pc:docMk/>
            <pc:sldMk cId="3018979827" sldId="262"/>
            <ac:spMk id="9" creationId="{5C8908E2-EE49-44D2-9428-A28D2312A8D5}"/>
          </ac:spMkLst>
        </pc:spChg>
        <pc:spChg chg="add del">
          <ac:chgData name="Aathith S" userId="S::sr8551@srmist.edu.in::9788501a-7f2a-42d5-85c5-3e9677585cf6" providerId="AD" clId="Web-{5F884B07-83CF-9786-578B-881B872F6436}" dt="2020-11-23T17:30:19.430" v="93"/>
          <ac:spMkLst>
            <pc:docMk/>
            <pc:sldMk cId="3018979827" sldId="262"/>
            <ac:spMk id="14" creationId="{2EC40DB1-B719-4A13-9A4D-0966B4B27866}"/>
          </ac:spMkLst>
        </pc:spChg>
        <pc:spChg chg="add del">
          <ac:chgData name="Aathith S" userId="S::sr8551@srmist.edu.in::9788501a-7f2a-42d5-85c5-3e9677585cf6" providerId="AD" clId="Web-{5F884B07-83CF-9786-578B-881B872F6436}" dt="2020-11-23T17:30:26.289" v="97"/>
          <ac:spMkLst>
            <pc:docMk/>
            <pc:sldMk cId="3018979827" sldId="262"/>
            <ac:spMk id="15" creationId="{6A1473A6-3F22-483E-8A30-80B9D2B14592}"/>
          </ac:spMkLst>
        </pc:spChg>
        <pc:spChg chg="add del">
          <ac:chgData name="Aathith S" userId="S::sr8551@srmist.edu.in::9788501a-7f2a-42d5-85c5-3e9677585cf6" providerId="AD" clId="Web-{5F884B07-83CF-9786-578B-881B872F6436}" dt="2020-11-23T17:30:19.430" v="93"/>
          <ac:spMkLst>
            <pc:docMk/>
            <pc:sldMk cId="3018979827" sldId="262"/>
            <ac:spMk id="16" creationId="{82211336-CFF3-412D-868A-6679C1004C45}"/>
          </ac:spMkLst>
        </pc:spChg>
        <pc:spChg chg="add del">
          <ac:chgData name="Aathith S" userId="S::sr8551@srmist.edu.in::9788501a-7f2a-42d5-85c5-3e9677585cf6" providerId="AD" clId="Web-{5F884B07-83CF-9786-578B-881B872F6436}" dt="2020-11-23T17:30:23.836" v="95"/>
          <ac:spMkLst>
            <pc:docMk/>
            <pc:sldMk cId="3018979827" sldId="262"/>
            <ac:spMk id="17" creationId="{4FEFA667-DE58-4745-9E9D-C6E61CB06A03}"/>
          </ac:spMkLst>
        </pc:spChg>
        <pc:spChg chg="add del">
          <ac:chgData name="Aathith S" userId="S::sr8551@srmist.edu.in::9788501a-7f2a-42d5-85c5-3e9677585cf6" providerId="AD" clId="Web-{5F884B07-83CF-9786-578B-881B872F6436}" dt="2020-11-23T17:30:23.836" v="95"/>
          <ac:spMkLst>
            <pc:docMk/>
            <pc:sldMk cId="3018979827" sldId="262"/>
            <ac:spMk id="18" creationId="{ED888B23-07FA-482A-96DF-47E31AF1A603}"/>
          </ac:spMkLst>
        </pc:spChg>
        <pc:spChg chg="add">
          <ac:chgData name="Aathith S" userId="S::sr8551@srmist.edu.in::9788501a-7f2a-42d5-85c5-3e9677585cf6" providerId="AD" clId="Web-{5F884B07-83CF-9786-578B-881B872F6436}" dt="2020-11-23T17:30:27.104" v="98"/>
          <ac:spMkLst>
            <pc:docMk/>
            <pc:sldMk cId="3018979827" sldId="262"/>
            <ac:spMk id="20" creationId="{5C8908E2-EE49-44D2-9428-A28D2312A8D5}"/>
          </ac:spMkLst>
        </pc:spChg>
        <pc:spChg chg="add">
          <ac:chgData name="Aathith S" userId="S::sr8551@srmist.edu.in::9788501a-7f2a-42d5-85c5-3e9677585cf6" providerId="AD" clId="Web-{5F884B07-83CF-9786-578B-881B872F6436}" dt="2020-11-23T17:30:27.104" v="98"/>
          <ac:spMkLst>
            <pc:docMk/>
            <pc:sldMk cId="3018979827" sldId="262"/>
            <ac:spMk id="23" creationId="{4FEFA667-DE58-4745-9E9D-C6E61CB06A03}"/>
          </ac:spMkLst>
        </pc:spChg>
        <pc:spChg chg="add">
          <ac:chgData name="Aathith S" userId="S::sr8551@srmist.edu.in::9788501a-7f2a-42d5-85c5-3e9677585cf6" providerId="AD" clId="Web-{5F884B07-83CF-9786-578B-881B872F6436}" dt="2020-11-23T17:30:27.104" v="98"/>
          <ac:spMkLst>
            <pc:docMk/>
            <pc:sldMk cId="3018979827" sldId="262"/>
            <ac:spMk id="24" creationId="{ED888B23-07FA-482A-96DF-47E31AF1A603}"/>
          </ac:spMkLst>
        </pc:spChg>
        <pc:grpChg chg="add del">
          <ac:chgData name="Aathith S" userId="S::sr8551@srmist.edu.in::9788501a-7f2a-42d5-85c5-3e9677585cf6" providerId="AD" clId="Web-{5F884B07-83CF-9786-578B-881B872F6436}" dt="2020-11-23T17:30:23.836" v="95"/>
          <ac:grpSpMkLst>
            <pc:docMk/>
            <pc:sldMk cId="3018979827" sldId="262"/>
            <ac:grpSpMk id="13" creationId="{53CA3DAA-08BB-476F-9793-941CFAEA5E61}"/>
          </ac:grpSpMkLst>
        </pc:grpChg>
        <pc:grpChg chg="add del">
          <ac:chgData name="Aathith S" userId="S::sr8551@srmist.edu.in::9788501a-7f2a-42d5-85c5-3e9677585cf6" providerId="AD" clId="Web-{5F884B07-83CF-9786-578B-881B872F6436}" dt="2020-11-23T17:30:26.289" v="97"/>
          <ac:grpSpMkLst>
            <pc:docMk/>
            <pc:sldMk cId="3018979827" sldId="262"/>
            <ac:grpSpMk id="19" creationId="{AA1375E3-3E53-4D75-BAB7-E5929BFCB25F}"/>
          </ac:grpSpMkLst>
        </pc:grpChg>
        <pc:grpChg chg="add">
          <ac:chgData name="Aathith S" userId="S::sr8551@srmist.edu.in::9788501a-7f2a-42d5-85c5-3e9677585cf6" providerId="AD" clId="Web-{5F884B07-83CF-9786-578B-881B872F6436}" dt="2020-11-23T17:30:27.104" v="98"/>
          <ac:grpSpMkLst>
            <pc:docMk/>
            <pc:sldMk cId="3018979827" sldId="262"/>
            <ac:grpSpMk id="21" creationId="{53CA3DAA-08BB-476F-9793-941CFAEA5E61}"/>
          </ac:grpSpMkLst>
        </pc:grpChg>
      </pc:sldChg>
      <pc:sldChg chg="addSp modSp mod setBg">
        <pc:chgData name="Aathith S" userId="S::sr8551@srmist.edu.in::9788501a-7f2a-42d5-85c5-3e9677585cf6" providerId="AD" clId="Web-{5F884B07-83CF-9786-578B-881B872F6436}" dt="2020-11-23T17:32:23.961" v="122"/>
        <pc:sldMkLst>
          <pc:docMk/>
          <pc:sldMk cId="1880208882" sldId="268"/>
        </pc:sldMkLst>
        <pc:spChg chg="mod">
          <ac:chgData name="Aathith S" userId="S::sr8551@srmist.edu.in::9788501a-7f2a-42d5-85c5-3e9677585cf6" providerId="AD" clId="Web-{5F884B07-83CF-9786-578B-881B872F6436}" dt="2020-11-23T17:32:23.961" v="122"/>
          <ac:spMkLst>
            <pc:docMk/>
            <pc:sldMk cId="1880208882" sldId="268"/>
            <ac:spMk id="2" creationId="{884BA7A0-6FBF-4334-AE18-16F7C8EAE5C5}"/>
          </ac:spMkLst>
        </pc:spChg>
        <pc:spChg chg="add">
          <ac:chgData name="Aathith S" userId="S::sr8551@srmist.edu.in::9788501a-7f2a-42d5-85c5-3e9677585cf6" providerId="AD" clId="Web-{5F884B07-83CF-9786-578B-881B872F6436}" dt="2020-11-23T17:32:23.961" v="122"/>
          <ac:spMkLst>
            <pc:docMk/>
            <pc:sldMk cId="1880208882" sldId="268"/>
            <ac:spMk id="9" creationId="{7905BA41-EE6E-4F80-8636-447F22DD729A}"/>
          </ac:spMkLst>
        </pc:spChg>
        <pc:spChg chg="add">
          <ac:chgData name="Aathith S" userId="S::sr8551@srmist.edu.in::9788501a-7f2a-42d5-85c5-3e9677585cf6" providerId="AD" clId="Web-{5F884B07-83CF-9786-578B-881B872F6436}" dt="2020-11-23T17:32:23.961" v="122"/>
          <ac:spMkLst>
            <pc:docMk/>
            <pc:sldMk cId="1880208882" sldId="268"/>
            <ac:spMk id="11" creationId="{CD7549B2-EE05-4558-8C64-AC46755F2B25}"/>
          </ac:spMkLst>
        </pc:spChg>
        <pc:picChg chg="add">
          <ac:chgData name="Aathith S" userId="S::sr8551@srmist.edu.in::9788501a-7f2a-42d5-85c5-3e9677585cf6" providerId="AD" clId="Web-{5F884B07-83CF-9786-578B-881B872F6436}" dt="2020-11-23T17:32:23.961" v="122"/>
          <ac:picMkLst>
            <pc:docMk/>
            <pc:sldMk cId="1880208882" sldId="268"/>
            <ac:picMk id="6" creationId="{802BC88C-7F3B-4D58-870D-8F998AFAC992}"/>
          </ac:picMkLst>
        </pc:picChg>
      </pc:sldChg>
      <pc:sldChg chg="addSp delSp modSp mod setBg setClrOvrMap">
        <pc:chgData name="Aathith S" userId="S::sr8551@srmist.edu.in::9788501a-7f2a-42d5-85c5-3e9677585cf6" providerId="AD" clId="Web-{5F884B07-83CF-9786-578B-881B872F6436}" dt="2020-11-23T17:21:55.352" v="81"/>
        <pc:sldMkLst>
          <pc:docMk/>
          <pc:sldMk cId="725567215" sldId="269"/>
        </pc:sldMkLst>
        <pc:spChg chg="mod">
          <ac:chgData name="Aathith S" userId="S::sr8551@srmist.edu.in::9788501a-7f2a-42d5-85c5-3e9677585cf6" providerId="AD" clId="Web-{5F884B07-83CF-9786-578B-881B872F6436}" dt="2020-11-23T17:21:55.352" v="81"/>
          <ac:spMkLst>
            <pc:docMk/>
            <pc:sldMk cId="725567215" sldId="269"/>
            <ac:spMk id="2" creationId="{FAECB4BF-4DC2-4DB3-8B05-BE3B10A75DED}"/>
          </ac:spMkLst>
        </pc:spChg>
        <pc:spChg chg="mod ord">
          <ac:chgData name="Aathith S" userId="S::sr8551@srmist.edu.in::9788501a-7f2a-42d5-85c5-3e9677585cf6" providerId="AD" clId="Web-{5F884B07-83CF-9786-578B-881B872F6436}" dt="2020-11-23T17:21:55.352" v="81"/>
          <ac:spMkLst>
            <pc:docMk/>
            <pc:sldMk cId="725567215" sldId="269"/>
            <ac:spMk id="3" creationId="{CBB325D4-93A8-4354-B463-E34A83284DB8}"/>
          </ac:spMkLst>
        </pc:spChg>
        <pc:spChg chg="add del">
          <ac:chgData name="Aathith S" userId="S::sr8551@srmist.edu.in::9788501a-7f2a-42d5-85c5-3e9677585cf6" providerId="AD" clId="Web-{5F884B07-83CF-9786-578B-881B872F6436}" dt="2020-11-23T17:21:55.336" v="80"/>
          <ac:spMkLst>
            <pc:docMk/>
            <pc:sldMk cId="725567215" sldId="269"/>
            <ac:spMk id="9" creationId="{5E8D2E83-FB3A-40E7-A9E5-7AB389D612B4}"/>
          </ac:spMkLst>
        </pc:spChg>
        <pc:picChg chg="add mod ord">
          <ac:chgData name="Aathith S" userId="S::sr8551@srmist.edu.in::9788501a-7f2a-42d5-85c5-3e9677585cf6" providerId="AD" clId="Web-{5F884B07-83CF-9786-578B-881B872F6436}" dt="2020-11-23T17:21:55.352" v="81"/>
          <ac:picMkLst>
            <pc:docMk/>
            <pc:sldMk cId="725567215" sldId="269"/>
            <ac:picMk id="4" creationId="{F3E2E75C-1EEA-46D8-AA7C-38805A696373}"/>
          </ac:picMkLst>
        </pc:picChg>
      </pc:sldChg>
      <pc:sldChg chg="addSp modSp mod setBg setClrOvrMap">
        <pc:chgData name="Aathith S" userId="S::sr8551@srmist.edu.in::9788501a-7f2a-42d5-85c5-3e9677585cf6" providerId="AD" clId="Web-{5F884B07-83CF-9786-578B-881B872F6436}" dt="2020-11-23T17:22:47.039" v="84"/>
        <pc:sldMkLst>
          <pc:docMk/>
          <pc:sldMk cId="130157418" sldId="270"/>
        </pc:sldMkLst>
        <pc:spChg chg="mod ord">
          <ac:chgData name="Aathith S" userId="S::sr8551@srmist.edu.in::9788501a-7f2a-42d5-85c5-3e9677585cf6" providerId="AD" clId="Web-{5F884B07-83CF-9786-578B-881B872F6436}" dt="2020-11-23T17:22:47.039" v="84"/>
          <ac:spMkLst>
            <pc:docMk/>
            <pc:sldMk cId="130157418" sldId="270"/>
            <ac:spMk id="12" creationId="{0B0BF1E4-7AB7-4806-A1D7-CD319A3CCF90}"/>
          </ac:spMkLst>
        </pc:spChg>
        <pc:spChg chg="add">
          <ac:chgData name="Aathith S" userId="S::sr8551@srmist.edu.in::9788501a-7f2a-42d5-85c5-3e9677585cf6" providerId="AD" clId="Web-{5F884B07-83CF-9786-578B-881B872F6436}" dt="2020-11-23T17:22:47.039" v="84"/>
          <ac:spMkLst>
            <pc:docMk/>
            <pc:sldMk cId="130157418" sldId="270"/>
            <ac:spMk id="17" creationId="{5A59F003-E00A-43F9-91DC-CC54E3B87466}"/>
          </ac:spMkLst>
        </pc:spChg>
        <pc:spChg chg="add">
          <ac:chgData name="Aathith S" userId="S::sr8551@srmist.edu.in::9788501a-7f2a-42d5-85c5-3e9677585cf6" providerId="AD" clId="Web-{5F884B07-83CF-9786-578B-881B872F6436}" dt="2020-11-23T17:22:47.039" v="84"/>
          <ac:spMkLst>
            <pc:docMk/>
            <pc:sldMk cId="130157418" sldId="270"/>
            <ac:spMk id="19" creationId="{D74A4382-E3AD-430A-9A1F-DFA3E0E77A7D}"/>
          </ac:spMkLst>
        </pc:spChg>
        <pc:spChg chg="add">
          <ac:chgData name="Aathith S" userId="S::sr8551@srmist.edu.in::9788501a-7f2a-42d5-85c5-3e9677585cf6" providerId="AD" clId="Web-{5F884B07-83CF-9786-578B-881B872F6436}" dt="2020-11-23T17:22:47.039" v="84"/>
          <ac:spMkLst>
            <pc:docMk/>
            <pc:sldMk cId="130157418" sldId="270"/>
            <ac:spMk id="21" creationId="{79F40191-0F44-4FD1-82CC-ACB507C14BE6}"/>
          </ac:spMkLst>
        </pc:spChg>
        <pc:picChg chg="mod">
          <ac:chgData name="Aathith S" userId="S::sr8551@srmist.edu.in::9788501a-7f2a-42d5-85c5-3e9677585cf6" providerId="AD" clId="Web-{5F884B07-83CF-9786-578B-881B872F6436}" dt="2020-11-23T17:22:47.039" v="84"/>
          <ac:picMkLst>
            <pc:docMk/>
            <pc:sldMk cId="130157418" sldId="270"/>
            <ac:picMk id="11" creationId="{DD93B6F9-4D5C-4163-9C5E-5C8C30EC7699}"/>
          </ac:picMkLst>
        </pc:picChg>
      </pc:sldChg>
      <pc:sldChg chg="addSp delSp modSp mod setBg">
        <pc:chgData name="Aathith S" userId="S::sr8551@srmist.edu.in::9788501a-7f2a-42d5-85c5-3e9677585cf6" providerId="AD" clId="Web-{5F884B07-83CF-9786-578B-881B872F6436}" dt="2020-11-23T17:32:35.414" v="123"/>
        <pc:sldMkLst>
          <pc:docMk/>
          <pc:sldMk cId="334548514" sldId="271"/>
        </pc:sldMkLst>
        <pc:spChg chg="mod">
          <ac:chgData name="Aathith S" userId="S::sr8551@srmist.edu.in::9788501a-7f2a-42d5-85c5-3e9677585cf6" providerId="AD" clId="Web-{5F884B07-83CF-9786-578B-881B872F6436}" dt="2020-11-23T17:32:35.414" v="123"/>
          <ac:spMkLst>
            <pc:docMk/>
            <pc:sldMk cId="334548514" sldId="271"/>
            <ac:spMk id="2" creationId="{F81FDEFA-578C-4B86-B9C9-F1EC538DFD67}"/>
          </ac:spMkLst>
        </pc:spChg>
        <pc:spChg chg="del">
          <ac:chgData name="Aathith S" userId="S::sr8551@srmist.edu.in::9788501a-7f2a-42d5-85c5-3e9677585cf6" providerId="AD" clId="Web-{5F884B07-83CF-9786-578B-881B872F6436}" dt="2020-11-23T17:32:35.414" v="123"/>
          <ac:spMkLst>
            <pc:docMk/>
            <pc:sldMk cId="334548514" sldId="271"/>
            <ac:spMk id="3" creationId="{1BBDA15E-F810-44B3-9EB2-8B08A5533C9D}"/>
          </ac:spMkLst>
        </pc:spChg>
        <pc:spChg chg="add">
          <ac:chgData name="Aathith S" userId="S::sr8551@srmist.edu.in::9788501a-7f2a-42d5-85c5-3e9677585cf6" providerId="AD" clId="Web-{5F884B07-83CF-9786-578B-881B872F6436}" dt="2020-11-23T17:32:35.414" v="123"/>
          <ac:spMkLst>
            <pc:docMk/>
            <pc:sldMk cId="334548514" sldId="271"/>
            <ac:spMk id="9" creationId="{68575C10-8187-4AC4-AD72-C754EAFD2867}"/>
          </ac:spMkLst>
        </pc:spChg>
        <pc:graphicFrameChg chg="add">
          <ac:chgData name="Aathith S" userId="S::sr8551@srmist.edu.in::9788501a-7f2a-42d5-85c5-3e9677585cf6" providerId="AD" clId="Web-{5F884B07-83CF-9786-578B-881B872F6436}" dt="2020-11-23T17:32:35.414" v="123"/>
          <ac:graphicFrameMkLst>
            <pc:docMk/>
            <pc:sldMk cId="334548514" sldId="271"/>
            <ac:graphicFrameMk id="5" creationId="{982C10E4-0580-4729-9E38-89744F9EA3A3}"/>
          </ac:graphicFrameMkLst>
        </pc:graphicFrameChg>
        <pc:cxnChg chg="add">
          <ac:chgData name="Aathith S" userId="S::sr8551@srmist.edu.in::9788501a-7f2a-42d5-85c5-3e9677585cf6" providerId="AD" clId="Web-{5F884B07-83CF-9786-578B-881B872F6436}" dt="2020-11-23T17:32:35.414" v="123"/>
          <ac:cxnSpMkLst>
            <pc:docMk/>
            <pc:sldMk cId="334548514" sldId="271"/>
            <ac:cxnSpMk id="11" creationId="{74E776C9-ED67-41B7-B3A3-4DF76EF3ACEE}"/>
          </ac:cxnSpMkLst>
        </pc:cxnChg>
      </pc:sldChg>
      <pc:sldChg chg="addSp delSp modSp mod setBg">
        <pc:chgData name="Aathith S" userId="S::sr8551@srmist.edu.in::9788501a-7f2a-42d5-85c5-3e9677585cf6" providerId="AD" clId="Web-{5F884B07-83CF-9786-578B-881B872F6436}" dt="2020-11-23T17:33:06.992" v="128"/>
        <pc:sldMkLst>
          <pc:docMk/>
          <pc:sldMk cId="4165119701" sldId="272"/>
        </pc:sldMkLst>
        <pc:spChg chg="mod">
          <ac:chgData name="Aathith S" userId="S::sr8551@srmist.edu.in::9788501a-7f2a-42d5-85c5-3e9677585cf6" providerId="AD" clId="Web-{5F884B07-83CF-9786-578B-881B872F6436}" dt="2020-11-23T17:33:06.992" v="128"/>
          <ac:spMkLst>
            <pc:docMk/>
            <pc:sldMk cId="4165119701" sldId="272"/>
            <ac:spMk id="2" creationId="{5E78E20A-D4A0-41FC-9B74-32803F6C3930}"/>
          </ac:spMkLst>
        </pc:spChg>
        <pc:spChg chg="add del">
          <ac:chgData name="Aathith S" userId="S::sr8551@srmist.edu.in::9788501a-7f2a-42d5-85c5-3e9677585cf6" providerId="AD" clId="Web-{5F884B07-83CF-9786-578B-881B872F6436}" dt="2020-11-23T17:33:06.992" v="128"/>
          <ac:spMkLst>
            <pc:docMk/>
            <pc:sldMk cId="4165119701" sldId="272"/>
            <ac:spMk id="3" creationId="{A60DE3F7-4C94-4A61-8C4D-046A767E095F}"/>
          </ac:spMkLst>
        </pc:spChg>
        <pc:spChg chg="add del">
          <ac:chgData name="Aathith S" userId="S::sr8551@srmist.edu.in::9788501a-7f2a-42d5-85c5-3e9677585cf6" providerId="AD" clId="Web-{5F884B07-83CF-9786-578B-881B872F6436}" dt="2020-11-23T17:33:06.945" v="127"/>
          <ac:spMkLst>
            <pc:docMk/>
            <pc:sldMk cId="4165119701" sldId="272"/>
            <ac:spMk id="6" creationId="{53B021B3-DE93-4AB7-8A18-CF5F1CED88B8}"/>
          </ac:spMkLst>
        </pc:spChg>
        <pc:spChg chg="add">
          <ac:chgData name="Aathith S" userId="S::sr8551@srmist.edu.in::9788501a-7f2a-42d5-85c5-3e9677585cf6" providerId="AD" clId="Web-{5F884B07-83CF-9786-578B-881B872F6436}" dt="2020-11-23T17:33:06.992" v="128"/>
          <ac:spMkLst>
            <pc:docMk/>
            <pc:sldMk cId="4165119701" sldId="272"/>
            <ac:spMk id="8" creationId="{3A5B4632-C963-4296-86F0-79AA9EA5AE98}"/>
          </ac:spMkLst>
        </pc:spChg>
        <pc:spChg chg="add del">
          <ac:chgData name="Aathith S" userId="S::sr8551@srmist.edu.in::9788501a-7f2a-42d5-85c5-3e9677585cf6" providerId="AD" clId="Web-{5F884B07-83CF-9786-578B-881B872F6436}" dt="2020-11-23T17:32:59.977" v="125"/>
          <ac:spMkLst>
            <pc:docMk/>
            <pc:sldMk cId="4165119701" sldId="272"/>
            <ac:spMk id="9" creationId="{3A5B4632-C963-4296-86F0-79AA9EA5AE98}"/>
          </ac:spMkLst>
        </pc:spChg>
        <pc:spChg chg="add del">
          <ac:chgData name="Aathith S" userId="S::sr8551@srmist.edu.in::9788501a-7f2a-42d5-85c5-3e9677585cf6" providerId="AD" clId="Web-{5F884B07-83CF-9786-578B-881B872F6436}" dt="2020-11-23T17:33:06.945" v="127"/>
          <ac:spMkLst>
            <pc:docMk/>
            <pc:sldMk cId="4165119701" sldId="272"/>
            <ac:spMk id="11" creationId="{52D502E5-F6B4-4D58-B4AE-FC466FF15EE8}"/>
          </ac:spMkLst>
        </pc:spChg>
        <pc:spChg chg="add del">
          <ac:chgData name="Aathith S" userId="S::sr8551@srmist.edu.in::9788501a-7f2a-42d5-85c5-3e9677585cf6" providerId="AD" clId="Web-{5F884B07-83CF-9786-578B-881B872F6436}" dt="2020-11-23T17:33:06.945" v="127"/>
          <ac:spMkLst>
            <pc:docMk/>
            <pc:sldMk cId="4165119701" sldId="272"/>
            <ac:spMk id="13" creationId="{9DECDBF4-02B6-4BB4-B65B-B8107AD6A9E8}"/>
          </ac:spMkLst>
        </pc:spChg>
        <pc:graphicFrameChg chg="add del">
          <ac:chgData name="Aathith S" userId="S::sr8551@srmist.edu.in::9788501a-7f2a-42d5-85c5-3e9677585cf6" providerId="AD" clId="Web-{5F884B07-83CF-9786-578B-881B872F6436}" dt="2020-11-23T17:32:59.977" v="125"/>
          <ac:graphicFrameMkLst>
            <pc:docMk/>
            <pc:sldMk cId="4165119701" sldId="272"/>
            <ac:graphicFrameMk id="5" creationId="{8D1B9494-3865-469D-964A-B5C312D16AFA}"/>
          </ac:graphicFrameMkLst>
        </pc:graphicFrameChg>
        <pc:graphicFrameChg chg="add del">
          <ac:chgData name="Aathith S" userId="S::sr8551@srmist.edu.in::9788501a-7f2a-42d5-85c5-3e9677585cf6" providerId="AD" clId="Web-{5F884B07-83CF-9786-578B-881B872F6436}" dt="2020-11-23T17:33:06.945" v="127"/>
          <ac:graphicFrameMkLst>
            <pc:docMk/>
            <pc:sldMk cId="4165119701" sldId="272"/>
            <ac:graphicFrameMk id="7" creationId="{D3C05283-63AD-4BEB-AF40-A9C7B13B0D41}"/>
          </ac:graphicFrameMkLst>
        </pc:graphicFrameChg>
        <pc:graphicFrameChg chg="add">
          <ac:chgData name="Aathith S" userId="S::sr8551@srmist.edu.in::9788501a-7f2a-42d5-85c5-3e9677585cf6" providerId="AD" clId="Web-{5F884B07-83CF-9786-578B-881B872F6436}" dt="2020-11-23T17:33:06.992" v="128"/>
          <ac:graphicFrameMkLst>
            <pc:docMk/>
            <pc:sldMk cId="4165119701" sldId="272"/>
            <ac:graphicFrameMk id="10" creationId="{8D1B9494-3865-469D-964A-B5C312D16AFA}"/>
          </ac:graphicFrameMkLst>
        </pc:graphicFrameChg>
      </pc:sldChg>
      <pc:sldChg chg="addSp delSp modSp mod setBg">
        <pc:chgData name="Aathith S" userId="S::sr8551@srmist.edu.in::9788501a-7f2a-42d5-85c5-3e9677585cf6" providerId="AD" clId="Web-{5F884B07-83CF-9786-578B-881B872F6436}" dt="2020-11-23T17:34:08.258" v="137"/>
        <pc:sldMkLst>
          <pc:docMk/>
          <pc:sldMk cId="2905998232" sldId="273"/>
        </pc:sldMkLst>
        <pc:spChg chg="mod">
          <ac:chgData name="Aathith S" userId="S::sr8551@srmist.edu.in::9788501a-7f2a-42d5-85c5-3e9677585cf6" providerId="AD" clId="Web-{5F884B07-83CF-9786-578B-881B872F6436}" dt="2020-11-23T17:34:08.258" v="137"/>
          <ac:spMkLst>
            <pc:docMk/>
            <pc:sldMk cId="2905998232" sldId="273"/>
            <ac:spMk id="2" creationId="{CFA96AD7-1BDA-4E4F-88E3-E0D114F9F1F4}"/>
          </ac:spMkLst>
        </pc:spChg>
        <pc:spChg chg="add del mod">
          <ac:chgData name="Aathith S" userId="S::sr8551@srmist.edu.in::9788501a-7f2a-42d5-85c5-3e9677585cf6" providerId="AD" clId="Web-{5F884B07-83CF-9786-578B-881B872F6436}" dt="2020-11-23T17:34:08.258" v="137"/>
          <ac:spMkLst>
            <pc:docMk/>
            <pc:sldMk cId="2905998232" sldId="273"/>
            <ac:spMk id="3" creationId="{3F28A773-CC00-4A0E-B1A2-14E6DE494930}"/>
          </ac:spMkLst>
        </pc:spChg>
        <pc:spChg chg="add del">
          <ac:chgData name="Aathith S" userId="S::sr8551@srmist.edu.in::9788501a-7f2a-42d5-85c5-3e9677585cf6" providerId="AD" clId="Web-{5F884B07-83CF-9786-578B-881B872F6436}" dt="2020-11-23T17:33:51.742" v="130"/>
          <ac:spMkLst>
            <pc:docMk/>
            <pc:sldMk cId="2905998232" sldId="273"/>
            <ac:spMk id="9" creationId="{68575C10-8187-4AC4-AD72-C754EAFD2867}"/>
          </ac:spMkLst>
        </pc:spChg>
        <pc:spChg chg="add del">
          <ac:chgData name="Aathith S" userId="S::sr8551@srmist.edu.in::9788501a-7f2a-42d5-85c5-3e9677585cf6" providerId="AD" clId="Web-{5F884B07-83CF-9786-578B-881B872F6436}" dt="2020-11-23T17:34:08.242" v="136"/>
          <ac:spMkLst>
            <pc:docMk/>
            <pc:sldMk cId="2905998232" sldId="273"/>
            <ac:spMk id="10" creationId="{5C8908E2-EE49-44D2-9428-A28D2312A8D5}"/>
          </ac:spMkLst>
        </pc:spChg>
        <pc:spChg chg="add">
          <ac:chgData name="Aathith S" userId="S::sr8551@srmist.edu.in::9788501a-7f2a-42d5-85c5-3e9677585cf6" providerId="AD" clId="Web-{5F884B07-83CF-9786-578B-881B872F6436}" dt="2020-11-23T17:34:08.258" v="137"/>
          <ac:spMkLst>
            <pc:docMk/>
            <pc:sldMk cId="2905998232" sldId="273"/>
            <ac:spMk id="13" creationId="{59A309A7-1751-4ABE-A3C1-EEC40366AD89}"/>
          </ac:spMkLst>
        </pc:spChg>
        <pc:spChg chg="add">
          <ac:chgData name="Aathith S" userId="S::sr8551@srmist.edu.in::9788501a-7f2a-42d5-85c5-3e9677585cf6" providerId="AD" clId="Web-{5F884B07-83CF-9786-578B-881B872F6436}" dt="2020-11-23T17:34:08.258" v="137"/>
          <ac:spMkLst>
            <pc:docMk/>
            <pc:sldMk cId="2905998232" sldId="273"/>
            <ac:spMk id="14" creationId="{967D8EB6-EAE1-4F9C-B398-83321E287204}"/>
          </ac:spMkLst>
        </pc:spChg>
        <pc:spChg chg="add del">
          <ac:chgData name="Aathith S" userId="S::sr8551@srmist.edu.in::9788501a-7f2a-42d5-85c5-3e9677585cf6" providerId="AD" clId="Web-{5F884B07-83CF-9786-578B-881B872F6436}" dt="2020-11-23T17:34:08.242" v="136"/>
          <ac:spMkLst>
            <pc:docMk/>
            <pc:sldMk cId="2905998232" sldId="273"/>
            <ac:spMk id="16" creationId="{8B88B599-C539-4F18-A32A-40207EC6E21A}"/>
          </ac:spMkLst>
        </pc:spChg>
        <pc:spChg chg="add del">
          <ac:chgData name="Aathith S" userId="S::sr8551@srmist.edu.in::9788501a-7f2a-42d5-85c5-3e9677585cf6" providerId="AD" clId="Web-{5F884B07-83CF-9786-578B-881B872F6436}" dt="2020-11-23T17:34:08.242" v="136"/>
          <ac:spMkLst>
            <pc:docMk/>
            <pc:sldMk cId="2905998232" sldId="273"/>
            <ac:spMk id="18" creationId="{ED888B23-07FA-482A-96DF-47E31AF1A603}"/>
          </ac:spMkLst>
        </pc:spChg>
        <pc:grpChg chg="add del">
          <ac:chgData name="Aathith S" userId="S::sr8551@srmist.edu.in::9788501a-7f2a-42d5-85c5-3e9677585cf6" providerId="AD" clId="Web-{5F884B07-83CF-9786-578B-881B872F6436}" dt="2020-11-23T17:34:08.242" v="136"/>
          <ac:grpSpMkLst>
            <pc:docMk/>
            <pc:sldMk cId="2905998232" sldId="273"/>
            <ac:grpSpMk id="12" creationId="{B29018A0-5DE6-4CC9-AB25-675616AF7225}"/>
          </ac:grpSpMkLst>
        </pc:grpChg>
        <pc:graphicFrameChg chg="add del">
          <ac:chgData name="Aathith S" userId="S::sr8551@srmist.edu.in::9788501a-7f2a-42d5-85c5-3e9677585cf6" providerId="AD" clId="Web-{5F884B07-83CF-9786-578B-881B872F6436}" dt="2020-11-23T17:33:51.742" v="130"/>
          <ac:graphicFrameMkLst>
            <pc:docMk/>
            <pc:sldMk cId="2905998232" sldId="273"/>
            <ac:graphicFrameMk id="5" creationId="{475B6D7A-79B3-4663-9725-61874E769897}"/>
          </ac:graphicFrameMkLst>
        </pc:graphicFrameChg>
        <pc:graphicFrameChg chg="add del">
          <ac:chgData name="Aathith S" userId="S::sr8551@srmist.edu.in::9788501a-7f2a-42d5-85c5-3e9677585cf6" providerId="AD" clId="Web-{5F884B07-83CF-9786-578B-881B872F6436}" dt="2020-11-23T17:34:02.195" v="132"/>
          <ac:graphicFrameMkLst>
            <pc:docMk/>
            <pc:sldMk cId="2905998232" sldId="273"/>
            <ac:graphicFrameMk id="6" creationId="{EEC8ABAC-5051-437F-AF3B-F000B20A9FE7}"/>
          </ac:graphicFrameMkLst>
        </pc:graphicFrameChg>
        <pc:graphicFrameChg chg="add del">
          <ac:chgData name="Aathith S" userId="S::sr8551@srmist.edu.in::9788501a-7f2a-42d5-85c5-3e9677585cf6" providerId="AD" clId="Web-{5F884B07-83CF-9786-578B-881B872F6436}" dt="2020-11-23T17:34:05.023" v="134"/>
          <ac:graphicFrameMkLst>
            <pc:docMk/>
            <pc:sldMk cId="2905998232" sldId="273"/>
            <ac:graphicFrameMk id="7" creationId="{6435B890-A818-48C1-BB0B-8A13765197EB}"/>
          </ac:graphicFrameMkLst>
        </pc:graphicFrameChg>
        <pc:picChg chg="add del">
          <ac:chgData name="Aathith S" userId="S::sr8551@srmist.edu.in::9788501a-7f2a-42d5-85c5-3e9677585cf6" providerId="AD" clId="Web-{5F884B07-83CF-9786-578B-881B872F6436}" dt="2020-11-23T17:34:08.242" v="136"/>
          <ac:picMkLst>
            <pc:docMk/>
            <pc:sldMk cId="2905998232" sldId="273"/>
            <ac:picMk id="8" creationId="{7781D06F-5ED0-4D51-8497-197A6030ABBD}"/>
          </ac:picMkLst>
        </pc:picChg>
        <pc:picChg chg="add">
          <ac:chgData name="Aathith S" userId="S::sr8551@srmist.edu.in::9788501a-7f2a-42d5-85c5-3e9677585cf6" providerId="AD" clId="Web-{5F884B07-83CF-9786-578B-881B872F6436}" dt="2020-11-23T17:34:08.258" v="137"/>
          <ac:picMkLst>
            <pc:docMk/>
            <pc:sldMk cId="2905998232" sldId="273"/>
            <ac:picMk id="15" creationId="{6D95F64C-FCB3-47EE-AC4B-6AD058C4675B}"/>
          </ac:picMkLst>
        </pc:picChg>
        <pc:cxnChg chg="add del">
          <ac:chgData name="Aathith S" userId="S::sr8551@srmist.edu.in::9788501a-7f2a-42d5-85c5-3e9677585cf6" providerId="AD" clId="Web-{5F884B07-83CF-9786-578B-881B872F6436}" dt="2020-11-23T17:33:51.742" v="130"/>
          <ac:cxnSpMkLst>
            <pc:docMk/>
            <pc:sldMk cId="2905998232" sldId="273"/>
            <ac:cxnSpMk id="11" creationId="{74E776C9-ED67-41B7-B3A3-4DF76EF3ACEE}"/>
          </ac:cxnSpMkLst>
        </pc:cxnChg>
      </pc:sldChg>
      <pc:sldChg chg="addSp delSp modSp mod setBg">
        <pc:chgData name="Aathith S" userId="S::sr8551@srmist.edu.in::9788501a-7f2a-42d5-85c5-3e9677585cf6" providerId="AD" clId="Web-{5F884B07-83CF-9786-578B-881B872F6436}" dt="2020-11-23T17:35:05.367" v="145"/>
        <pc:sldMkLst>
          <pc:docMk/>
          <pc:sldMk cId="3192779843" sldId="274"/>
        </pc:sldMkLst>
        <pc:spChg chg="mod">
          <ac:chgData name="Aathith S" userId="S::sr8551@srmist.edu.in::9788501a-7f2a-42d5-85c5-3e9677585cf6" providerId="AD" clId="Web-{5F884B07-83CF-9786-578B-881B872F6436}" dt="2020-11-23T17:35:05.367" v="145"/>
          <ac:spMkLst>
            <pc:docMk/>
            <pc:sldMk cId="3192779843" sldId="274"/>
            <ac:spMk id="2" creationId="{63FA2295-5DE4-42AA-8D27-A722B6FAEB70}"/>
          </ac:spMkLst>
        </pc:spChg>
        <pc:spChg chg="mod">
          <ac:chgData name="Aathith S" userId="S::sr8551@srmist.edu.in::9788501a-7f2a-42d5-85c5-3e9677585cf6" providerId="AD" clId="Web-{5F884B07-83CF-9786-578B-881B872F6436}" dt="2020-11-23T17:35:05.367" v="145"/>
          <ac:spMkLst>
            <pc:docMk/>
            <pc:sldMk cId="3192779843" sldId="274"/>
            <ac:spMk id="3" creationId="{A30DA9CB-2A27-4B68-990B-767029736F7E}"/>
          </ac:spMkLst>
        </pc:spChg>
        <pc:spChg chg="add del">
          <ac:chgData name="Aathith S" userId="S::sr8551@srmist.edu.in::9788501a-7f2a-42d5-85c5-3e9677585cf6" providerId="AD" clId="Web-{5F884B07-83CF-9786-578B-881B872F6436}" dt="2020-11-23T17:34:52.961" v="142"/>
          <ac:spMkLst>
            <pc:docMk/>
            <pc:sldMk cId="3192779843" sldId="274"/>
            <ac:spMk id="5" creationId="{33CD251C-A887-4D2F-925B-FC097198538B}"/>
          </ac:spMkLst>
        </pc:spChg>
        <pc:spChg chg="add del">
          <ac:chgData name="Aathith S" userId="S::sr8551@srmist.edu.in::9788501a-7f2a-42d5-85c5-3e9677585cf6" providerId="AD" clId="Web-{5F884B07-83CF-9786-578B-881B872F6436}" dt="2020-11-23T17:35:05.320" v="144"/>
          <ac:spMkLst>
            <pc:docMk/>
            <pc:sldMk cId="3192779843" sldId="274"/>
            <ac:spMk id="7" creationId="{D6FD3B99-32DA-4048-B3C2-EC01E6D0FEE5}"/>
          </ac:spMkLst>
        </pc:spChg>
        <pc:spChg chg="add del">
          <ac:chgData name="Aathith S" userId="S::sr8551@srmist.edu.in::9788501a-7f2a-42d5-85c5-3e9677585cf6" providerId="AD" clId="Web-{5F884B07-83CF-9786-578B-881B872F6436}" dt="2020-11-23T17:34:41.195" v="140"/>
          <ac:spMkLst>
            <pc:docMk/>
            <pc:sldMk cId="3192779843" sldId="274"/>
            <ac:spMk id="8" creationId="{E8A8EAB8-D2FF-444D-B34B-7D32F106AD0E}"/>
          </ac:spMkLst>
        </pc:spChg>
        <pc:spChg chg="add del">
          <ac:chgData name="Aathith S" userId="S::sr8551@srmist.edu.in::9788501a-7f2a-42d5-85c5-3e9677585cf6" providerId="AD" clId="Web-{5F884B07-83CF-9786-578B-881B872F6436}" dt="2020-11-23T17:35:05.320" v="144"/>
          <ac:spMkLst>
            <pc:docMk/>
            <pc:sldMk cId="3192779843" sldId="274"/>
            <ac:spMk id="9" creationId="{8C74482E-2E7A-40CD-99C9-7892C8AF9E51}"/>
          </ac:spMkLst>
        </pc:spChg>
        <pc:spChg chg="add">
          <ac:chgData name="Aathith S" userId="S::sr8551@srmist.edu.in::9788501a-7f2a-42d5-85c5-3e9677585cf6" providerId="AD" clId="Web-{5F884B07-83CF-9786-578B-881B872F6436}" dt="2020-11-23T17:35:05.367" v="145"/>
          <ac:spMkLst>
            <pc:docMk/>
            <pc:sldMk cId="3192779843" sldId="274"/>
            <ac:spMk id="13" creationId="{E3E51905-F374-4E1A-97CF-B741584B74D5}"/>
          </ac:spMkLst>
        </pc:spChg>
        <pc:spChg chg="add del">
          <ac:chgData name="Aathith S" userId="S::sr8551@srmist.edu.in::9788501a-7f2a-42d5-85c5-3e9677585cf6" providerId="AD" clId="Web-{5F884B07-83CF-9786-578B-881B872F6436}" dt="2020-11-23T17:34:52.961" v="142"/>
          <ac:spMkLst>
            <pc:docMk/>
            <pc:sldMk cId="3192779843" sldId="274"/>
            <ac:spMk id="14" creationId="{662A3FAA-D056-4098-8115-EA61EAF068CF}"/>
          </ac:spMkLst>
        </pc:spChg>
        <pc:spChg chg="add">
          <ac:chgData name="Aathith S" userId="S::sr8551@srmist.edu.in::9788501a-7f2a-42d5-85c5-3e9677585cf6" providerId="AD" clId="Web-{5F884B07-83CF-9786-578B-881B872F6436}" dt="2020-11-23T17:35:05.367" v="145"/>
          <ac:spMkLst>
            <pc:docMk/>
            <pc:sldMk cId="3192779843" sldId="274"/>
            <ac:spMk id="27" creationId="{DDD926EC-6F88-4D89-9AED-1C4C1AC00E22}"/>
          </ac:spMkLst>
        </pc:spChg>
        <pc:spChg chg="add">
          <ac:chgData name="Aathith S" userId="S::sr8551@srmist.edu.in::9788501a-7f2a-42d5-85c5-3e9677585cf6" providerId="AD" clId="Web-{5F884B07-83CF-9786-578B-881B872F6436}" dt="2020-11-23T17:35:05.367" v="145"/>
          <ac:spMkLst>
            <pc:docMk/>
            <pc:sldMk cId="3192779843" sldId="274"/>
            <ac:spMk id="85" creationId="{A210685A-6235-45A7-850D-A6F555466EF7}"/>
          </ac:spMkLst>
        </pc:spChg>
        <pc:grpChg chg="add del">
          <ac:chgData name="Aathith S" userId="S::sr8551@srmist.edu.in::9788501a-7f2a-42d5-85c5-3e9677585cf6" providerId="AD" clId="Web-{5F884B07-83CF-9786-578B-881B872F6436}" dt="2020-11-23T17:34:52.961" v="142"/>
          <ac:grpSpMkLst>
            <pc:docMk/>
            <pc:sldMk cId="3192779843" sldId="274"/>
            <ac:grpSpMk id="6" creationId="{2C3846A5-A498-4C9E-B4DC-13532657D717}"/>
          </ac:grpSpMkLst>
        </pc:grpChg>
        <pc:grpChg chg="add del">
          <ac:chgData name="Aathith S" userId="S::sr8551@srmist.edu.in::9788501a-7f2a-42d5-85c5-3e9677585cf6" providerId="AD" clId="Web-{5F884B07-83CF-9786-578B-881B872F6436}" dt="2020-11-23T17:35:05.320" v="144"/>
          <ac:grpSpMkLst>
            <pc:docMk/>
            <pc:sldMk cId="3192779843" sldId="274"/>
            <ac:grpSpMk id="11" creationId="{FBB1362E-4699-426B-8D02-4F7CE6DA9358}"/>
          </ac:grpSpMkLst>
        </pc:grpChg>
        <pc:grpChg chg="add">
          <ac:chgData name="Aathith S" userId="S::sr8551@srmist.edu.in::9788501a-7f2a-42d5-85c5-3e9677585cf6" providerId="AD" clId="Web-{5F884B07-83CF-9786-578B-881B872F6436}" dt="2020-11-23T17:35:05.367" v="145"/>
          <ac:grpSpMkLst>
            <pc:docMk/>
            <pc:sldMk cId="3192779843" sldId="274"/>
            <ac:grpSpMk id="28" creationId="{0CAE4406-0262-4B0E-8BEC-062D5079F2EC}"/>
          </ac:grpSpMkLst>
        </pc:grpChg>
        <pc:grpChg chg="add">
          <ac:chgData name="Aathith S" userId="S::sr8551@srmist.edu.in::9788501a-7f2a-42d5-85c5-3e9677585cf6" providerId="AD" clId="Web-{5F884B07-83CF-9786-578B-881B872F6436}" dt="2020-11-23T17:35:05.367" v="145"/>
          <ac:grpSpMkLst>
            <pc:docMk/>
            <pc:sldMk cId="3192779843" sldId="274"/>
            <ac:grpSpMk id="86" creationId="{C4218787-E6A4-4B80-9264-401AC864C8A6}"/>
          </ac:grpSpMkLst>
        </pc:grpChg>
        <pc:cxnChg chg="add del">
          <ac:chgData name="Aathith S" userId="S::sr8551@srmist.edu.in::9788501a-7f2a-42d5-85c5-3e9677585cf6" providerId="AD" clId="Web-{5F884B07-83CF-9786-578B-881B872F6436}" dt="2020-11-23T17:34:41.195" v="140"/>
          <ac:cxnSpMkLst>
            <pc:docMk/>
            <pc:sldMk cId="3192779843" sldId="274"/>
            <ac:cxnSpMk id="10" creationId="{067633D1-6EE6-4118-B9F0-B363477BEE7A}"/>
          </ac:cxnSpMkLst>
        </pc:cxnChg>
        <pc:cxnChg chg="add del">
          <ac:chgData name="Aathith S" userId="S::sr8551@srmist.edu.in::9788501a-7f2a-42d5-85c5-3e9677585cf6" providerId="AD" clId="Web-{5F884B07-83CF-9786-578B-881B872F6436}" dt="2020-11-23T17:34:41.195" v="140"/>
          <ac:cxnSpMkLst>
            <pc:docMk/>
            <pc:sldMk cId="3192779843" sldId="274"/>
            <ac:cxnSpMk id="12" creationId="{4AD7FFC6-42A9-49CB-B5E9-B3F6B038331B}"/>
          </ac:cxnSpMkLst>
        </pc:cxnChg>
      </pc:sldChg>
      <pc:sldChg chg="addSp modSp mod setBg">
        <pc:chgData name="Aathith S" userId="S::sr8551@srmist.edu.in::9788501a-7f2a-42d5-85c5-3e9677585cf6" providerId="AD" clId="Web-{5F884B07-83CF-9786-578B-881B872F6436}" dt="2020-11-23T17:35:22.570" v="146"/>
        <pc:sldMkLst>
          <pc:docMk/>
          <pc:sldMk cId="352402098" sldId="275"/>
        </pc:sldMkLst>
        <pc:spChg chg="mod">
          <ac:chgData name="Aathith S" userId="S::sr8551@srmist.edu.in::9788501a-7f2a-42d5-85c5-3e9677585cf6" providerId="AD" clId="Web-{5F884B07-83CF-9786-578B-881B872F6436}" dt="2020-11-23T17:35:22.570" v="146"/>
          <ac:spMkLst>
            <pc:docMk/>
            <pc:sldMk cId="352402098" sldId="275"/>
            <ac:spMk id="2" creationId="{BC31AE2E-5951-4394-AD2F-0CCE4C714AC3}"/>
          </ac:spMkLst>
        </pc:spChg>
        <pc:spChg chg="mod">
          <ac:chgData name="Aathith S" userId="S::sr8551@srmist.edu.in::9788501a-7f2a-42d5-85c5-3e9677585cf6" providerId="AD" clId="Web-{5F884B07-83CF-9786-578B-881B872F6436}" dt="2020-11-23T17:35:22.570" v="146"/>
          <ac:spMkLst>
            <pc:docMk/>
            <pc:sldMk cId="352402098" sldId="275"/>
            <ac:spMk id="3" creationId="{B7A0EC86-95BA-4EF9-950D-054B3B7F161F}"/>
          </ac:spMkLst>
        </pc:spChg>
        <pc:spChg chg="add">
          <ac:chgData name="Aathith S" userId="S::sr8551@srmist.edu.in::9788501a-7f2a-42d5-85c5-3e9677585cf6" providerId="AD" clId="Web-{5F884B07-83CF-9786-578B-881B872F6436}" dt="2020-11-23T17:35:22.570" v="146"/>
          <ac:spMkLst>
            <pc:docMk/>
            <pc:sldMk cId="352402098" sldId="275"/>
            <ac:spMk id="8" creationId="{E3E51905-F374-4E1A-97CF-B741584B74D5}"/>
          </ac:spMkLst>
        </pc:spChg>
        <pc:spChg chg="add">
          <ac:chgData name="Aathith S" userId="S::sr8551@srmist.edu.in::9788501a-7f2a-42d5-85c5-3e9677585cf6" providerId="AD" clId="Web-{5F884B07-83CF-9786-578B-881B872F6436}" dt="2020-11-23T17:35:22.570" v="146"/>
          <ac:spMkLst>
            <pc:docMk/>
            <pc:sldMk cId="352402098" sldId="275"/>
            <ac:spMk id="10" creationId="{DDD926EC-6F88-4D89-9AED-1C4C1AC00E22}"/>
          </ac:spMkLst>
        </pc:spChg>
        <pc:spChg chg="add">
          <ac:chgData name="Aathith S" userId="S::sr8551@srmist.edu.in::9788501a-7f2a-42d5-85c5-3e9677585cf6" providerId="AD" clId="Web-{5F884B07-83CF-9786-578B-881B872F6436}" dt="2020-11-23T17:35:22.570" v="146"/>
          <ac:spMkLst>
            <pc:docMk/>
            <pc:sldMk cId="352402098" sldId="275"/>
            <ac:spMk id="12" creationId="{A210685A-6235-45A7-850D-A6F555466EF7}"/>
          </ac:spMkLst>
        </pc:spChg>
        <pc:grpChg chg="add">
          <ac:chgData name="Aathith S" userId="S::sr8551@srmist.edu.in::9788501a-7f2a-42d5-85c5-3e9677585cf6" providerId="AD" clId="Web-{5F884B07-83CF-9786-578B-881B872F6436}" dt="2020-11-23T17:35:22.570" v="146"/>
          <ac:grpSpMkLst>
            <pc:docMk/>
            <pc:sldMk cId="352402098" sldId="275"/>
            <ac:grpSpMk id="14" creationId="{C4218787-E6A4-4B80-9264-401AC864C8A6}"/>
          </ac:grpSpMkLst>
        </pc:grpChg>
        <pc:grpChg chg="add">
          <ac:chgData name="Aathith S" userId="S::sr8551@srmist.edu.in::9788501a-7f2a-42d5-85c5-3e9677585cf6" providerId="AD" clId="Web-{5F884B07-83CF-9786-578B-881B872F6436}" dt="2020-11-23T17:35:22.570" v="146"/>
          <ac:grpSpMkLst>
            <pc:docMk/>
            <pc:sldMk cId="352402098" sldId="275"/>
            <ac:grpSpMk id="28" creationId="{0CAE4406-0262-4B0E-8BEC-062D5079F2EC}"/>
          </ac:grpSpMkLst>
        </pc:grpChg>
      </pc:sldChg>
      <pc:sldChg chg="addSp delSp modSp mod setBg">
        <pc:chgData name="Aathith S" userId="S::sr8551@srmist.edu.in::9788501a-7f2a-42d5-85c5-3e9677585cf6" providerId="AD" clId="Web-{5F884B07-83CF-9786-578B-881B872F6436}" dt="2020-11-23T17:31:36.070" v="110"/>
        <pc:sldMkLst>
          <pc:docMk/>
          <pc:sldMk cId="4012447857" sldId="276"/>
        </pc:sldMkLst>
        <pc:spChg chg="mod">
          <ac:chgData name="Aathith S" userId="S::sr8551@srmist.edu.in::9788501a-7f2a-42d5-85c5-3e9677585cf6" providerId="AD" clId="Web-{5F884B07-83CF-9786-578B-881B872F6436}" dt="2020-11-23T17:31:36.070" v="110"/>
          <ac:spMkLst>
            <pc:docMk/>
            <pc:sldMk cId="4012447857" sldId="276"/>
            <ac:spMk id="2" creationId="{7BC803E6-8F1F-45A2-A4AD-C711B834E5DF}"/>
          </ac:spMkLst>
        </pc:spChg>
        <pc:spChg chg="add">
          <ac:chgData name="Aathith S" userId="S::sr8551@srmist.edu.in::9788501a-7f2a-42d5-85c5-3e9677585cf6" providerId="AD" clId="Web-{5F884B07-83CF-9786-578B-881B872F6436}" dt="2020-11-23T17:31:36.070" v="110"/>
          <ac:spMkLst>
            <pc:docMk/>
            <pc:sldMk cId="4012447857" sldId="276"/>
            <ac:spMk id="4" creationId="{7905BA41-EE6E-4F80-8636-447F22DD729A}"/>
          </ac:spMkLst>
        </pc:spChg>
        <pc:spChg chg="add">
          <ac:chgData name="Aathith S" userId="S::sr8551@srmist.edu.in::9788501a-7f2a-42d5-85c5-3e9677585cf6" providerId="AD" clId="Web-{5F884B07-83CF-9786-578B-881B872F6436}" dt="2020-11-23T17:31:36.070" v="110"/>
          <ac:spMkLst>
            <pc:docMk/>
            <pc:sldMk cId="4012447857" sldId="276"/>
            <ac:spMk id="5" creationId="{CD7549B2-EE05-4558-8C64-AC46755F2B25}"/>
          </ac:spMkLst>
        </pc:spChg>
        <pc:spChg chg="add del">
          <ac:chgData name="Aathith S" userId="S::sr8551@srmist.edu.in::9788501a-7f2a-42d5-85c5-3e9677585cf6" providerId="AD" clId="Web-{5F884B07-83CF-9786-578B-881B872F6436}" dt="2020-11-23T17:31:36.039" v="109"/>
          <ac:spMkLst>
            <pc:docMk/>
            <pc:sldMk cId="4012447857" sldId="276"/>
            <ac:spMk id="9" creationId="{482BD70C-C4A0-46C4-9518-A731098B419A}"/>
          </ac:spMkLst>
        </pc:spChg>
        <pc:spChg chg="add del">
          <ac:chgData name="Aathith S" userId="S::sr8551@srmist.edu.in::9788501a-7f2a-42d5-85c5-3e9677585cf6" providerId="AD" clId="Web-{5F884B07-83CF-9786-578B-881B872F6436}" dt="2020-11-23T17:31:36.039" v="109"/>
          <ac:spMkLst>
            <pc:docMk/>
            <pc:sldMk cId="4012447857" sldId="276"/>
            <ac:spMk id="11" creationId="{39B74A45-BDDD-4892-B8C0-B290C0944FCB}"/>
          </ac:spMkLst>
        </pc:spChg>
        <pc:spChg chg="add del">
          <ac:chgData name="Aathith S" userId="S::sr8551@srmist.edu.in::9788501a-7f2a-42d5-85c5-3e9677585cf6" providerId="AD" clId="Web-{5F884B07-83CF-9786-578B-881B872F6436}" dt="2020-11-23T17:31:36.039" v="109"/>
          <ac:spMkLst>
            <pc:docMk/>
            <pc:sldMk cId="4012447857" sldId="276"/>
            <ac:spMk id="13" creationId="{C516C73E-9465-4C9E-9B86-9E58FB326B6B}"/>
          </ac:spMkLst>
        </pc:spChg>
        <pc:picChg chg="add del">
          <ac:chgData name="Aathith S" userId="S::sr8551@srmist.edu.in::9788501a-7f2a-42d5-85c5-3e9677585cf6" providerId="AD" clId="Web-{5F884B07-83CF-9786-578B-881B872F6436}" dt="2020-11-23T17:31:36.039" v="109"/>
          <ac:picMkLst>
            <pc:docMk/>
            <pc:sldMk cId="4012447857" sldId="276"/>
            <ac:picMk id="6" creationId="{EE7453C2-6B8E-4949-883E-C8E4DC4EA7D0}"/>
          </ac:picMkLst>
        </pc:picChg>
        <pc:picChg chg="add">
          <ac:chgData name="Aathith S" userId="S::sr8551@srmist.edu.in::9788501a-7f2a-42d5-85c5-3e9677585cf6" providerId="AD" clId="Web-{5F884B07-83CF-9786-578B-881B872F6436}" dt="2020-11-23T17:31:36.070" v="110"/>
          <ac:picMkLst>
            <pc:docMk/>
            <pc:sldMk cId="4012447857" sldId="276"/>
            <ac:picMk id="7" creationId="{D6D5D447-CD52-4CFA-BED8-516B73471D78}"/>
          </ac:picMkLst>
        </pc:picChg>
      </pc:sldChg>
      <pc:sldChg chg="addSp modSp mod setBg">
        <pc:chgData name="Aathith S" userId="S::sr8551@srmist.edu.in::9788501a-7f2a-42d5-85c5-3e9677585cf6" providerId="AD" clId="Web-{5F884B07-83CF-9786-578B-881B872F6436}" dt="2020-11-23T17:31:44.523" v="111"/>
        <pc:sldMkLst>
          <pc:docMk/>
          <pc:sldMk cId="885709930" sldId="277"/>
        </pc:sldMkLst>
        <pc:spChg chg="mod">
          <ac:chgData name="Aathith S" userId="S::sr8551@srmist.edu.in::9788501a-7f2a-42d5-85c5-3e9677585cf6" providerId="AD" clId="Web-{5F884B07-83CF-9786-578B-881B872F6436}" dt="2020-11-23T17:31:44.523" v="111"/>
          <ac:spMkLst>
            <pc:docMk/>
            <pc:sldMk cId="885709930" sldId="277"/>
            <ac:spMk id="2" creationId="{CD432508-6B86-4A7D-A45F-50F075877E79}"/>
          </ac:spMkLst>
        </pc:spChg>
        <pc:spChg chg="add">
          <ac:chgData name="Aathith S" userId="S::sr8551@srmist.edu.in::9788501a-7f2a-42d5-85c5-3e9677585cf6" providerId="AD" clId="Web-{5F884B07-83CF-9786-578B-881B872F6436}" dt="2020-11-23T17:31:44.523" v="111"/>
          <ac:spMkLst>
            <pc:docMk/>
            <pc:sldMk cId="885709930" sldId="277"/>
            <ac:spMk id="9" creationId="{7905BA41-EE6E-4F80-8636-447F22DD729A}"/>
          </ac:spMkLst>
        </pc:spChg>
        <pc:spChg chg="add">
          <ac:chgData name="Aathith S" userId="S::sr8551@srmist.edu.in::9788501a-7f2a-42d5-85c5-3e9677585cf6" providerId="AD" clId="Web-{5F884B07-83CF-9786-578B-881B872F6436}" dt="2020-11-23T17:31:44.523" v="111"/>
          <ac:spMkLst>
            <pc:docMk/>
            <pc:sldMk cId="885709930" sldId="277"/>
            <ac:spMk id="11" creationId="{CD7549B2-EE05-4558-8C64-AC46755F2B25}"/>
          </ac:spMkLst>
        </pc:spChg>
        <pc:picChg chg="add">
          <ac:chgData name="Aathith S" userId="S::sr8551@srmist.edu.in::9788501a-7f2a-42d5-85c5-3e9677585cf6" providerId="AD" clId="Web-{5F884B07-83CF-9786-578B-881B872F6436}" dt="2020-11-23T17:31:44.523" v="111"/>
          <ac:picMkLst>
            <pc:docMk/>
            <pc:sldMk cId="885709930" sldId="277"/>
            <ac:picMk id="6" creationId="{74F3EB7F-D6DA-4C68-B061-81902085A64D}"/>
          </ac:picMkLst>
        </pc:picChg>
      </pc:sldChg>
      <pc:sldChg chg="addSp delSp modSp mod setBg">
        <pc:chgData name="Aathith S" userId="S::sr8551@srmist.edu.in::9788501a-7f2a-42d5-85c5-3e9677585cf6" providerId="AD" clId="Web-{5F884B07-83CF-9786-578B-881B872F6436}" dt="2020-11-23T17:36:03.883" v="148"/>
        <pc:sldMkLst>
          <pc:docMk/>
          <pc:sldMk cId="1902410595" sldId="278"/>
        </pc:sldMkLst>
        <pc:spChg chg="mod">
          <ac:chgData name="Aathith S" userId="S::sr8551@srmist.edu.in::9788501a-7f2a-42d5-85c5-3e9677585cf6" providerId="AD" clId="Web-{5F884B07-83CF-9786-578B-881B872F6436}" dt="2020-11-23T17:36:03.883" v="148"/>
          <ac:spMkLst>
            <pc:docMk/>
            <pc:sldMk cId="1902410595" sldId="278"/>
            <ac:spMk id="2" creationId="{FDB2E409-38FB-4688-8B6B-076497284139}"/>
          </ac:spMkLst>
        </pc:spChg>
        <pc:spChg chg="add del">
          <ac:chgData name="Aathith S" userId="S::sr8551@srmist.edu.in::9788501a-7f2a-42d5-85c5-3e9677585cf6" providerId="AD" clId="Web-{5F884B07-83CF-9786-578B-881B872F6436}" dt="2020-11-23T17:36:03.883" v="148"/>
          <ac:spMkLst>
            <pc:docMk/>
            <pc:sldMk cId="1902410595" sldId="278"/>
            <ac:spMk id="10" creationId="{19245A10-7F37-4569-80D2-2F692931E300}"/>
          </ac:spMkLst>
        </pc:spChg>
        <pc:spChg chg="add del">
          <ac:chgData name="Aathith S" userId="S::sr8551@srmist.edu.in::9788501a-7f2a-42d5-85c5-3e9677585cf6" providerId="AD" clId="Web-{5F884B07-83CF-9786-578B-881B872F6436}" dt="2020-11-23T17:36:03.883" v="148"/>
          <ac:spMkLst>
            <pc:docMk/>
            <pc:sldMk cId="1902410595" sldId="278"/>
            <ac:spMk id="12" creationId="{9267F70F-11C6-4597-9381-D0D80FC18FD9}"/>
          </ac:spMkLst>
        </pc:spChg>
        <pc:spChg chg="add del">
          <ac:chgData name="Aathith S" userId="S::sr8551@srmist.edu.in::9788501a-7f2a-42d5-85c5-3e9677585cf6" providerId="AD" clId="Web-{5F884B07-83CF-9786-578B-881B872F6436}" dt="2020-11-23T17:36:03.883" v="148"/>
          <ac:spMkLst>
            <pc:docMk/>
            <pc:sldMk cId="1902410595" sldId="278"/>
            <ac:spMk id="14" creationId="{2C20A93E-E407-4683-A405-147DE26132AD}"/>
          </ac:spMkLst>
        </pc:spChg>
        <pc:spChg chg="add del">
          <ac:chgData name="Aathith S" userId="S::sr8551@srmist.edu.in::9788501a-7f2a-42d5-85c5-3e9677585cf6" providerId="AD" clId="Web-{5F884B07-83CF-9786-578B-881B872F6436}" dt="2020-11-23T17:36:03.883" v="148"/>
          <ac:spMkLst>
            <pc:docMk/>
            <pc:sldMk cId="1902410595" sldId="278"/>
            <ac:spMk id="16" creationId="{9E8E3DD9-D235-48D9-A0EC-D6817EC84B75}"/>
          </ac:spMkLst>
        </pc:spChg>
        <pc:spChg chg="add del">
          <ac:chgData name="Aathith S" userId="S::sr8551@srmist.edu.in::9788501a-7f2a-42d5-85c5-3e9677585cf6" providerId="AD" clId="Web-{5F884B07-83CF-9786-578B-881B872F6436}" dt="2020-11-23T17:36:03.883" v="148"/>
          <ac:spMkLst>
            <pc:docMk/>
            <pc:sldMk cId="1902410595" sldId="278"/>
            <ac:spMk id="18" creationId="{EA83A145-578D-4A0B-94A7-AEAB2027D7EB}"/>
          </ac:spMkLst>
        </pc:spChg>
        <pc:picChg chg="mod">
          <ac:chgData name="Aathith S" userId="S::sr8551@srmist.edu.in::9788501a-7f2a-42d5-85c5-3e9677585cf6" providerId="AD" clId="Web-{5F884B07-83CF-9786-578B-881B872F6436}" dt="2020-11-23T17:36:03.883" v="148"/>
          <ac:picMkLst>
            <pc:docMk/>
            <pc:sldMk cId="1902410595" sldId="278"/>
            <ac:picMk id="5" creationId="{05FCD3E6-9C4C-4F0B-B332-464A5EB23A76}"/>
          </ac:picMkLst>
        </pc:picChg>
      </pc:sldChg>
      <pc:sldChg chg="addSp modSp mod setBg">
        <pc:chgData name="Aathith S" userId="S::sr8551@srmist.edu.in::9788501a-7f2a-42d5-85c5-3e9677585cf6" providerId="AD" clId="Web-{5F884B07-83CF-9786-578B-881B872F6436}" dt="2020-11-23T17:31:49.867" v="112"/>
        <pc:sldMkLst>
          <pc:docMk/>
          <pc:sldMk cId="1469367624" sldId="281"/>
        </pc:sldMkLst>
        <pc:spChg chg="mod">
          <ac:chgData name="Aathith S" userId="S::sr8551@srmist.edu.in::9788501a-7f2a-42d5-85c5-3e9677585cf6" providerId="AD" clId="Web-{5F884B07-83CF-9786-578B-881B872F6436}" dt="2020-11-23T17:31:49.867" v="112"/>
          <ac:spMkLst>
            <pc:docMk/>
            <pc:sldMk cId="1469367624" sldId="281"/>
            <ac:spMk id="2" creationId="{89E33410-CC78-427C-9443-2C1EF32AF06A}"/>
          </ac:spMkLst>
        </pc:spChg>
        <pc:spChg chg="add">
          <ac:chgData name="Aathith S" userId="S::sr8551@srmist.edu.in::9788501a-7f2a-42d5-85c5-3e9677585cf6" providerId="AD" clId="Web-{5F884B07-83CF-9786-578B-881B872F6436}" dt="2020-11-23T17:31:49.867" v="112"/>
          <ac:spMkLst>
            <pc:docMk/>
            <pc:sldMk cId="1469367624" sldId="281"/>
            <ac:spMk id="9" creationId="{7905BA41-EE6E-4F80-8636-447F22DD729A}"/>
          </ac:spMkLst>
        </pc:spChg>
        <pc:spChg chg="add">
          <ac:chgData name="Aathith S" userId="S::sr8551@srmist.edu.in::9788501a-7f2a-42d5-85c5-3e9677585cf6" providerId="AD" clId="Web-{5F884B07-83CF-9786-578B-881B872F6436}" dt="2020-11-23T17:31:49.867" v="112"/>
          <ac:spMkLst>
            <pc:docMk/>
            <pc:sldMk cId="1469367624" sldId="281"/>
            <ac:spMk id="11" creationId="{CD7549B2-EE05-4558-8C64-AC46755F2B25}"/>
          </ac:spMkLst>
        </pc:spChg>
        <pc:picChg chg="add">
          <ac:chgData name="Aathith S" userId="S::sr8551@srmist.edu.in::9788501a-7f2a-42d5-85c5-3e9677585cf6" providerId="AD" clId="Web-{5F884B07-83CF-9786-578B-881B872F6436}" dt="2020-11-23T17:31:49.867" v="112"/>
          <ac:picMkLst>
            <pc:docMk/>
            <pc:sldMk cId="1469367624" sldId="281"/>
            <ac:picMk id="6" creationId="{138FF672-0367-4D58-9AC4-5152A1998358}"/>
          </ac:picMkLst>
        </pc:picChg>
      </pc:sldChg>
      <pc:sldChg chg="addSp delSp modSp mod setBg">
        <pc:chgData name="Aathith S" userId="S::sr8551@srmist.edu.in::9788501a-7f2a-42d5-85c5-3e9677585cf6" providerId="AD" clId="Web-{5F884B07-83CF-9786-578B-881B872F6436}" dt="2020-11-23T17:31:56.945" v="115"/>
        <pc:sldMkLst>
          <pc:docMk/>
          <pc:sldMk cId="100912058" sldId="282"/>
        </pc:sldMkLst>
        <pc:spChg chg="mod">
          <ac:chgData name="Aathith S" userId="S::sr8551@srmist.edu.in::9788501a-7f2a-42d5-85c5-3e9677585cf6" providerId="AD" clId="Web-{5F884B07-83CF-9786-578B-881B872F6436}" dt="2020-11-23T17:31:56.945" v="115"/>
          <ac:spMkLst>
            <pc:docMk/>
            <pc:sldMk cId="100912058" sldId="282"/>
            <ac:spMk id="2" creationId="{04D1FA27-C5C7-4A78-A1F2-5CE87A8F6E0F}"/>
          </ac:spMkLst>
        </pc:spChg>
        <pc:spChg chg="add">
          <ac:chgData name="Aathith S" userId="S::sr8551@srmist.edu.in::9788501a-7f2a-42d5-85c5-3e9677585cf6" providerId="AD" clId="Web-{5F884B07-83CF-9786-578B-881B872F6436}" dt="2020-11-23T17:31:56.945" v="115"/>
          <ac:spMkLst>
            <pc:docMk/>
            <pc:sldMk cId="100912058" sldId="282"/>
            <ac:spMk id="4" creationId="{7905BA41-EE6E-4F80-8636-447F22DD729A}"/>
          </ac:spMkLst>
        </pc:spChg>
        <pc:spChg chg="add">
          <ac:chgData name="Aathith S" userId="S::sr8551@srmist.edu.in::9788501a-7f2a-42d5-85c5-3e9677585cf6" providerId="AD" clId="Web-{5F884B07-83CF-9786-578B-881B872F6436}" dt="2020-11-23T17:31:56.945" v="115"/>
          <ac:spMkLst>
            <pc:docMk/>
            <pc:sldMk cId="100912058" sldId="282"/>
            <ac:spMk id="5" creationId="{CD7549B2-EE05-4558-8C64-AC46755F2B25}"/>
          </ac:spMkLst>
        </pc:spChg>
        <pc:spChg chg="add del">
          <ac:chgData name="Aathith S" userId="S::sr8551@srmist.edu.in::9788501a-7f2a-42d5-85c5-3e9677585cf6" providerId="AD" clId="Web-{5F884B07-83CF-9786-578B-881B872F6436}" dt="2020-11-23T17:31:56.930" v="114"/>
          <ac:spMkLst>
            <pc:docMk/>
            <pc:sldMk cId="100912058" sldId="282"/>
            <ac:spMk id="9" creationId="{7905BA41-EE6E-4F80-8636-447F22DD729A}"/>
          </ac:spMkLst>
        </pc:spChg>
        <pc:spChg chg="add del">
          <ac:chgData name="Aathith S" userId="S::sr8551@srmist.edu.in::9788501a-7f2a-42d5-85c5-3e9677585cf6" providerId="AD" clId="Web-{5F884B07-83CF-9786-578B-881B872F6436}" dt="2020-11-23T17:31:56.930" v="114"/>
          <ac:spMkLst>
            <pc:docMk/>
            <pc:sldMk cId="100912058" sldId="282"/>
            <ac:spMk id="11" creationId="{CD7549B2-EE05-4558-8C64-AC46755F2B25}"/>
          </ac:spMkLst>
        </pc:spChg>
        <pc:picChg chg="add del">
          <ac:chgData name="Aathith S" userId="S::sr8551@srmist.edu.in::9788501a-7f2a-42d5-85c5-3e9677585cf6" providerId="AD" clId="Web-{5F884B07-83CF-9786-578B-881B872F6436}" dt="2020-11-23T17:31:56.930" v="114"/>
          <ac:picMkLst>
            <pc:docMk/>
            <pc:sldMk cId="100912058" sldId="282"/>
            <ac:picMk id="6" creationId="{2C41C4CC-CB5A-423F-B24A-179A600DF744}"/>
          </ac:picMkLst>
        </pc:picChg>
        <pc:picChg chg="add">
          <ac:chgData name="Aathith S" userId="S::sr8551@srmist.edu.in::9788501a-7f2a-42d5-85c5-3e9677585cf6" providerId="AD" clId="Web-{5F884B07-83CF-9786-578B-881B872F6436}" dt="2020-11-23T17:31:56.945" v="115"/>
          <ac:picMkLst>
            <pc:docMk/>
            <pc:sldMk cId="100912058" sldId="282"/>
            <ac:picMk id="7" creationId="{A9F83211-A6FC-4CAA-B80B-6C59D9C52FFD}"/>
          </ac:picMkLst>
        </pc:picChg>
      </pc:sldChg>
      <pc:sldChg chg="addSp modSp mod setBg">
        <pc:chgData name="Aathith S" userId="S::sr8551@srmist.edu.in::9788501a-7f2a-42d5-85c5-3e9677585cf6" providerId="AD" clId="Web-{5F884B07-83CF-9786-578B-881B872F6436}" dt="2020-11-23T17:36:28.789" v="149"/>
        <pc:sldMkLst>
          <pc:docMk/>
          <pc:sldMk cId="1079939939" sldId="283"/>
        </pc:sldMkLst>
        <pc:spChg chg="mod">
          <ac:chgData name="Aathith S" userId="S::sr8551@srmist.edu.in::9788501a-7f2a-42d5-85c5-3e9677585cf6" providerId="AD" clId="Web-{5F884B07-83CF-9786-578B-881B872F6436}" dt="2020-11-23T17:36:28.789" v="149"/>
          <ac:spMkLst>
            <pc:docMk/>
            <pc:sldMk cId="1079939939" sldId="283"/>
            <ac:spMk id="3" creationId="{9DC412A5-21A0-4E6B-AEB9-68EDB678AF4B}"/>
          </ac:spMkLst>
        </pc:spChg>
        <pc:spChg chg="add">
          <ac:chgData name="Aathith S" userId="S::sr8551@srmist.edu.in::9788501a-7f2a-42d5-85c5-3e9677585cf6" providerId="AD" clId="Web-{5F884B07-83CF-9786-578B-881B872F6436}" dt="2020-11-23T17:36:28.789" v="149"/>
          <ac:spMkLst>
            <pc:docMk/>
            <pc:sldMk cId="1079939939" sldId="283"/>
            <ac:spMk id="8" creationId="{76EFD3D9-44F0-4267-BCC1-1613E79D8274}"/>
          </ac:spMkLst>
        </pc:spChg>
        <pc:spChg chg="add">
          <ac:chgData name="Aathith S" userId="S::sr8551@srmist.edu.in::9788501a-7f2a-42d5-85c5-3e9677585cf6" providerId="AD" clId="Web-{5F884B07-83CF-9786-578B-881B872F6436}" dt="2020-11-23T17:36:28.789" v="149"/>
          <ac:spMkLst>
            <pc:docMk/>
            <pc:sldMk cId="1079939939" sldId="283"/>
            <ac:spMk id="10" creationId="{A779A851-95D6-41AF-937A-B0E4B7F6FA8D}"/>
          </ac:spMkLst>
        </pc:spChg>
        <pc:spChg chg="add">
          <ac:chgData name="Aathith S" userId="S::sr8551@srmist.edu.in::9788501a-7f2a-42d5-85c5-3e9677585cf6" providerId="AD" clId="Web-{5F884B07-83CF-9786-578B-881B872F6436}" dt="2020-11-23T17:36:28.789" v="149"/>
          <ac:spMkLst>
            <pc:docMk/>
            <pc:sldMk cId="1079939939" sldId="283"/>
            <ac:spMk id="12" creationId="{953FB2E7-B6CB-429C-81EB-D9516D6D5C8D}"/>
          </ac:spMkLst>
        </pc:spChg>
        <pc:spChg chg="add">
          <ac:chgData name="Aathith S" userId="S::sr8551@srmist.edu.in::9788501a-7f2a-42d5-85c5-3e9677585cf6" providerId="AD" clId="Web-{5F884B07-83CF-9786-578B-881B872F6436}" dt="2020-11-23T17:36:28.789" v="149"/>
          <ac:spMkLst>
            <pc:docMk/>
            <pc:sldMk cId="1079939939" sldId="283"/>
            <ac:spMk id="14" creationId="{2EC40DB1-B719-4A13-9A4D-0966B4B27866}"/>
          </ac:spMkLst>
        </pc:spChg>
        <pc:spChg chg="add">
          <ac:chgData name="Aathith S" userId="S::sr8551@srmist.edu.in::9788501a-7f2a-42d5-85c5-3e9677585cf6" providerId="AD" clId="Web-{5F884B07-83CF-9786-578B-881B872F6436}" dt="2020-11-23T17:36:28.789" v="149"/>
          <ac:spMkLst>
            <pc:docMk/>
            <pc:sldMk cId="1079939939" sldId="283"/>
            <ac:spMk id="16" creationId="{82211336-CFF3-412D-868A-6679C1004C45}"/>
          </ac:spMkLst>
        </pc:spChg>
      </pc:sldChg>
      <pc:sldChg chg="addSp modSp mod setBg">
        <pc:chgData name="Aathith S" userId="S::sr8551@srmist.edu.in::9788501a-7f2a-42d5-85c5-3e9677585cf6" providerId="AD" clId="Web-{5F884B07-83CF-9786-578B-881B872F6436}" dt="2020-11-23T17:36:36.414" v="150"/>
        <pc:sldMkLst>
          <pc:docMk/>
          <pc:sldMk cId="832009256" sldId="285"/>
        </pc:sldMkLst>
        <pc:spChg chg="mod">
          <ac:chgData name="Aathith S" userId="S::sr8551@srmist.edu.in::9788501a-7f2a-42d5-85c5-3e9677585cf6" providerId="AD" clId="Web-{5F884B07-83CF-9786-578B-881B872F6436}" dt="2020-11-23T17:36:36.414" v="150"/>
          <ac:spMkLst>
            <pc:docMk/>
            <pc:sldMk cId="832009256" sldId="285"/>
            <ac:spMk id="3" creationId="{D17D23C6-D4BE-4AB4-AF2A-24DE668C9867}"/>
          </ac:spMkLst>
        </pc:spChg>
        <pc:spChg chg="add">
          <ac:chgData name="Aathith S" userId="S::sr8551@srmist.edu.in::9788501a-7f2a-42d5-85c5-3e9677585cf6" providerId="AD" clId="Web-{5F884B07-83CF-9786-578B-881B872F6436}" dt="2020-11-23T17:36:36.414" v="150"/>
          <ac:spMkLst>
            <pc:docMk/>
            <pc:sldMk cId="832009256" sldId="285"/>
            <ac:spMk id="8" creationId="{C2F4CBFA-B385-4B16-B63B-29D40EBF7357}"/>
          </ac:spMkLst>
        </pc:spChg>
        <pc:grpChg chg="add">
          <ac:chgData name="Aathith S" userId="S::sr8551@srmist.edu.in::9788501a-7f2a-42d5-85c5-3e9677585cf6" providerId="AD" clId="Web-{5F884B07-83CF-9786-578B-881B872F6436}" dt="2020-11-23T17:36:36.414" v="150"/>
          <ac:grpSpMkLst>
            <pc:docMk/>
            <pc:sldMk cId="832009256" sldId="285"/>
            <ac:grpSpMk id="10" creationId="{F698CE04-5039-4B4D-B676-5DDF9467EA20}"/>
          </ac:grpSpMkLst>
        </pc:grpChg>
      </pc:sldChg>
      <pc:sldChg chg="addSp modSp mod setBg">
        <pc:chgData name="Aathith S" userId="S::sr8551@srmist.edu.in::9788501a-7f2a-42d5-85c5-3e9677585cf6" providerId="AD" clId="Web-{5F884B07-83CF-9786-578B-881B872F6436}" dt="2020-11-23T17:36:49.086" v="151"/>
        <pc:sldMkLst>
          <pc:docMk/>
          <pc:sldMk cId="1891443787" sldId="287"/>
        </pc:sldMkLst>
        <pc:spChg chg="mod">
          <ac:chgData name="Aathith S" userId="S::sr8551@srmist.edu.in::9788501a-7f2a-42d5-85c5-3e9677585cf6" providerId="AD" clId="Web-{5F884B07-83CF-9786-578B-881B872F6436}" dt="2020-11-23T17:36:49.086" v="151"/>
          <ac:spMkLst>
            <pc:docMk/>
            <pc:sldMk cId="1891443787" sldId="287"/>
            <ac:spMk id="3" creationId="{5CC9FC1D-AD0E-4548-B97F-C2126D943F45}"/>
          </ac:spMkLst>
        </pc:spChg>
        <pc:spChg chg="add">
          <ac:chgData name="Aathith S" userId="S::sr8551@srmist.edu.in::9788501a-7f2a-42d5-85c5-3e9677585cf6" providerId="AD" clId="Web-{5F884B07-83CF-9786-578B-881B872F6436}" dt="2020-11-23T17:36:49.086" v="151"/>
          <ac:spMkLst>
            <pc:docMk/>
            <pc:sldMk cId="1891443787" sldId="287"/>
            <ac:spMk id="8" creationId="{76EFD3D9-44F0-4267-BCC1-1613E79D8274}"/>
          </ac:spMkLst>
        </pc:spChg>
        <pc:spChg chg="add">
          <ac:chgData name="Aathith S" userId="S::sr8551@srmist.edu.in::9788501a-7f2a-42d5-85c5-3e9677585cf6" providerId="AD" clId="Web-{5F884B07-83CF-9786-578B-881B872F6436}" dt="2020-11-23T17:36:49.086" v="151"/>
          <ac:spMkLst>
            <pc:docMk/>
            <pc:sldMk cId="1891443787" sldId="287"/>
            <ac:spMk id="10" creationId="{A779A851-95D6-41AF-937A-B0E4B7F6FA8D}"/>
          </ac:spMkLst>
        </pc:spChg>
        <pc:spChg chg="add">
          <ac:chgData name="Aathith S" userId="S::sr8551@srmist.edu.in::9788501a-7f2a-42d5-85c5-3e9677585cf6" providerId="AD" clId="Web-{5F884B07-83CF-9786-578B-881B872F6436}" dt="2020-11-23T17:36:49.086" v="151"/>
          <ac:spMkLst>
            <pc:docMk/>
            <pc:sldMk cId="1891443787" sldId="287"/>
            <ac:spMk id="12" creationId="{953FB2E7-B6CB-429C-81EB-D9516D6D5C8D}"/>
          </ac:spMkLst>
        </pc:spChg>
        <pc:spChg chg="add">
          <ac:chgData name="Aathith S" userId="S::sr8551@srmist.edu.in::9788501a-7f2a-42d5-85c5-3e9677585cf6" providerId="AD" clId="Web-{5F884B07-83CF-9786-578B-881B872F6436}" dt="2020-11-23T17:36:49.086" v="151"/>
          <ac:spMkLst>
            <pc:docMk/>
            <pc:sldMk cId="1891443787" sldId="287"/>
            <ac:spMk id="14" creationId="{2EC40DB1-B719-4A13-9A4D-0966B4B27866}"/>
          </ac:spMkLst>
        </pc:spChg>
        <pc:spChg chg="add">
          <ac:chgData name="Aathith S" userId="S::sr8551@srmist.edu.in::9788501a-7f2a-42d5-85c5-3e9677585cf6" providerId="AD" clId="Web-{5F884B07-83CF-9786-578B-881B872F6436}" dt="2020-11-23T17:36:49.086" v="151"/>
          <ac:spMkLst>
            <pc:docMk/>
            <pc:sldMk cId="1891443787" sldId="287"/>
            <ac:spMk id="16" creationId="{82211336-CFF3-412D-868A-6679C1004C45}"/>
          </ac:spMkLst>
        </pc:spChg>
      </pc:sldChg>
      <pc:sldChg chg="addSp delSp modSp mod setBg">
        <pc:chgData name="Aathith S" userId="S::sr8551@srmist.edu.in::9788501a-7f2a-42d5-85c5-3e9677585cf6" providerId="AD" clId="Web-{5F884B07-83CF-9786-578B-881B872F6436}" dt="2020-11-23T17:36:57.226" v="152"/>
        <pc:sldMkLst>
          <pc:docMk/>
          <pc:sldMk cId="3009879419" sldId="288"/>
        </pc:sldMkLst>
        <pc:spChg chg="mod">
          <ac:chgData name="Aathith S" userId="S::sr8551@srmist.edu.in::9788501a-7f2a-42d5-85c5-3e9677585cf6" providerId="AD" clId="Web-{5F884B07-83CF-9786-578B-881B872F6436}" dt="2020-11-23T17:36:57.226" v="152"/>
          <ac:spMkLst>
            <pc:docMk/>
            <pc:sldMk cId="3009879419" sldId="288"/>
            <ac:spMk id="2" creationId="{CAA8DF6D-B878-48A2-AF9C-E1E9CE8F9F99}"/>
          </ac:spMkLst>
        </pc:spChg>
        <pc:spChg chg="del">
          <ac:chgData name="Aathith S" userId="S::sr8551@srmist.edu.in::9788501a-7f2a-42d5-85c5-3e9677585cf6" providerId="AD" clId="Web-{5F884B07-83CF-9786-578B-881B872F6436}" dt="2020-11-23T17:36:57.226" v="152"/>
          <ac:spMkLst>
            <pc:docMk/>
            <pc:sldMk cId="3009879419" sldId="288"/>
            <ac:spMk id="3" creationId="{2CDDB82C-21AD-4ED1-A86F-6DE6E32A675D}"/>
          </ac:spMkLst>
        </pc:spChg>
        <pc:spChg chg="add">
          <ac:chgData name="Aathith S" userId="S::sr8551@srmist.edu.in::9788501a-7f2a-42d5-85c5-3e9677585cf6" providerId="AD" clId="Web-{5F884B07-83CF-9786-578B-881B872F6436}" dt="2020-11-23T17:36:57.226" v="152"/>
          <ac:spMkLst>
            <pc:docMk/>
            <pc:sldMk cId="3009879419" sldId="288"/>
            <ac:spMk id="9" creationId="{68575C10-8187-4AC4-AD72-C754EAFD2867}"/>
          </ac:spMkLst>
        </pc:spChg>
        <pc:graphicFrameChg chg="add">
          <ac:chgData name="Aathith S" userId="S::sr8551@srmist.edu.in::9788501a-7f2a-42d5-85c5-3e9677585cf6" providerId="AD" clId="Web-{5F884B07-83CF-9786-578B-881B872F6436}" dt="2020-11-23T17:36:57.226" v="152"/>
          <ac:graphicFrameMkLst>
            <pc:docMk/>
            <pc:sldMk cId="3009879419" sldId="288"/>
            <ac:graphicFrameMk id="5" creationId="{EFCA8113-9ADE-4369-8EE8-8873D275B66E}"/>
          </ac:graphicFrameMkLst>
        </pc:graphicFrameChg>
        <pc:cxnChg chg="add">
          <ac:chgData name="Aathith S" userId="S::sr8551@srmist.edu.in::9788501a-7f2a-42d5-85c5-3e9677585cf6" providerId="AD" clId="Web-{5F884B07-83CF-9786-578B-881B872F6436}" dt="2020-11-23T17:36:57.226" v="152"/>
          <ac:cxnSpMkLst>
            <pc:docMk/>
            <pc:sldMk cId="3009879419" sldId="288"/>
            <ac:cxnSpMk id="11" creationId="{74E776C9-ED67-41B7-B3A3-4DF76EF3ACEE}"/>
          </ac:cxnSpMkLst>
        </pc:cxnChg>
      </pc:sldChg>
      <pc:sldChg chg="addSp modSp mod setBg">
        <pc:chgData name="Aathith S" userId="S::sr8551@srmist.edu.in::9788501a-7f2a-42d5-85c5-3e9677585cf6" providerId="AD" clId="Web-{5F884B07-83CF-9786-578B-881B872F6436}" dt="2020-11-23T17:37:20.883" v="158" actId="20577"/>
        <pc:sldMkLst>
          <pc:docMk/>
          <pc:sldMk cId="530119667" sldId="289"/>
        </pc:sldMkLst>
        <pc:spChg chg="mod">
          <ac:chgData name="Aathith S" userId="S::sr8551@srmist.edu.in::9788501a-7f2a-42d5-85c5-3e9677585cf6" providerId="AD" clId="Web-{5F884B07-83CF-9786-578B-881B872F6436}" dt="2020-11-23T17:37:12.914" v="153"/>
          <ac:spMkLst>
            <pc:docMk/>
            <pc:sldMk cId="530119667" sldId="289"/>
            <ac:spMk id="2" creationId="{9D6D73AC-0356-4B99-832F-31B3CE95398C}"/>
          </ac:spMkLst>
        </pc:spChg>
        <pc:spChg chg="mod">
          <ac:chgData name="Aathith S" userId="S::sr8551@srmist.edu.in::9788501a-7f2a-42d5-85c5-3e9677585cf6" providerId="AD" clId="Web-{5F884B07-83CF-9786-578B-881B872F6436}" dt="2020-11-23T17:37:20.883" v="158" actId="20577"/>
          <ac:spMkLst>
            <pc:docMk/>
            <pc:sldMk cId="530119667" sldId="289"/>
            <ac:spMk id="3" creationId="{F5F812ED-8D69-4469-AE75-A350758C8F21}"/>
          </ac:spMkLst>
        </pc:spChg>
        <pc:spChg chg="add">
          <ac:chgData name="Aathith S" userId="S::sr8551@srmist.edu.in::9788501a-7f2a-42d5-85c5-3e9677585cf6" providerId="AD" clId="Web-{5F884B07-83CF-9786-578B-881B872F6436}" dt="2020-11-23T17:37:12.914" v="153"/>
          <ac:spMkLst>
            <pc:docMk/>
            <pc:sldMk cId="530119667" sldId="289"/>
            <ac:spMk id="8" creationId="{4038CB10-1F5C-4D54-9DF7-12586DE5B007}"/>
          </ac:spMkLst>
        </pc:spChg>
        <pc:spChg chg="add">
          <ac:chgData name="Aathith S" userId="S::sr8551@srmist.edu.in::9788501a-7f2a-42d5-85c5-3e9677585cf6" providerId="AD" clId="Web-{5F884B07-83CF-9786-578B-881B872F6436}" dt="2020-11-23T17:37:12.914" v="153"/>
          <ac:spMkLst>
            <pc:docMk/>
            <pc:sldMk cId="530119667" sldId="289"/>
            <ac:spMk id="10" creationId="{73ED6512-6858-4552-B699-9A97FE9A4EA2}"/>
          </ac:spMkLst>
        </pc:spChg>
      </pc:sldChg>
      <pc:sldChg chg="addSp modSp mod setBg">
        <pc:chgData name="Aathith S" userId="S::sr8551@srmist.edu.in::9788501a-7f2a-42d5-85c5-3e9677585cf6" providerId="AD" clId="Web-{5F884B07-83CF-9786-578B-881B872F6436}" dt="2020-11-23T17:32:01.133" v="116"/>
        <pc:sldMkLst>
          <pc:docMk/>
          <pc:sldMk cId="430654066" sldId="290"/>
        </pc:sldMkLst>
        <pc:spChg chg="mod">
          <ac:chgData name="Aathith S" userId="S::sr8551@srmist.edu.in::9788501a-7f2a-42d5-85c5-3e9677585cf6" providerId="AD" clId="Web-{5F884B07-83CF-9786-578B-881B872F6436}" dt="2020-11-23T17:32:01.133" v="116"/>
          <ac:spMkLst>
            <pc:docMk/>
            <pc:sldMk cId="430654066" sldId="290"/>
            <ac:spMk id="2" creationId="{68154D5F-4656-401F-9EC3-506C78D8CE01}"/>
          </ac:spMkLst>
        </pc:spChg>
        <pc:spChg chg="add">
          <ac:chgData name="Aathith S" userId="S::sr8551@srmist.edu.in::9788501a-7f2a-42d5-85c5-3e9677585cf6" providerId="AD" clId="Web-{5F884B07-83CF-9786-578B-881B872F6436}" dt="2020-11-23T17:32:01.133" v="116"/>
          <ac:spMkLst>
            <pc:docMk/>
            <pc:sldMk cId="430654066" sldId="290"/>
            <ac:spMk id="9" creationId="{7905BA41-EE6E-4F80-8636-447F22DD729A}"/>
          </ac:spMkLst>
        </pc:spChg>
        <pc:spChg chg="add">
          <ac:chgData name="Aathith S" userId="S::sr8551@srmist.edu.in::9788501a-7f2a-42d5-85c5-3e9677585cf6" providerId="AD" clId="Web-{5F884B07-83CF-9786-578B-881B872F6436}" dt="2020-11-23T17:32:01.133" v="116"/>
          <ac:spMkLst>
            <pc:docMk/>
            <pc:sldMk cId="430654066" sldId="290"/>
            <ac:spMk id="11" creationId="{CD7549B2-EE05-4558-8C64-AC46755F2B25}"/>
          </ac:spMkLst>
        </pc:spChg>
        <pc:picChg chg="add">
          <ac:chgData name="Aathith S" userId="S::sr8551@srmist.edu.in::9788501a-7f2a-42d5-85c5-3e9677585cf6" providerId="AD" clId="Web-{5F884B07-83CF-9786-578B-881B872F6436}" dt="2020-11-23T17:32:01.133" v="116"/>
          <ac:picMkLst>
            <pc:docMk/>
            <pc:sldMk cId="430654066" sldId="290"/>
            <ac:picMk id="6" creationId="{F1740D8B-B571-433F-846C-D5D4FE91081E}"/>
          </ac:picMkLst>
        </pc:picChg>
      </pc:sldChg>
      <pc:sldChg chg="addSp delSp modSp mod setBg">
        <pc:chgData name="Aathith S" userId="S::sr8551@srmist.edu.in::9788501a-7f2a-42d5-85c5-3e9677585cf6" providerId="AD" clId="Web-{5F884B07-83CF-9786-578B-881B872F6436}" dt="2020-11-23T17:37:35.180" v="162"/>
        <pc:sldMkLst>
          <pc:docMk/>
          <pc:sldMk cId="1396136375" sldId="292"/>
        </pc:sldMkLst>
        <pc:spChg chg="mod">
          <ac:chgData name="Aathith S" userId="S::sr8551@srmist.edu.in::9788501a-7f2a-42d5-85c5-3e9677585cf6" providerId="AD" clId="Web-{5F884B07-83CF-9786-578B-881B872F6436}" dt="2020-11-23T17:37:35.180" v="162"/>
          <ac:spMkLst>
            <pc:docMk/>
            <pc:sldMk cId="1396136375" sldId="292"/>
            <ac:spMk id="2" creationId="{7C2D85A2-03C7-4068-9742-7DFB61A47545}"/>
          </ac:spMkLst>
        </pc:spChg>
        <pc:spChg chg="mod">
          <ac:chgData name="Aathith S" userId="S::sr8551@srmist.edu.in::9788501a-7f2a-42d5-85c5-3e9677585cf6" providerId="AD" clId="Web-{5F884B07-83CF-9786-578B-881B872F6436}" dt="2020-11-23T17:37:35.180" v="162"/>
          <ac:spMkLst>
            <pc:docMk/>
            <pc:sldMk cId="1396136375" sldId="292"/>
            <ac:spMk id="3" creationId="{F8DB19DF-261D-4C86-A8C8-BB98DB26384D}"/>
          </ac:spMkLst>
        </pc:spChg>
        <pc:spChg chg="add">
          <ac:chgData name="Aathith S" userId="S::sr8551@srmist.edu.in::9788501a-7f2a-42d5-85c5-3e9677585cf6" providerId="AD" clId="Web-{5F884B07-83CF-9786-578B-881B872F6436}" dt="2020-11-23T17:37:35.180" v="162"/>
          <ac:spMkLst>
            <pc:docMk/>
            <pc:sldMk cId="1396136375" sldId="292"/>
            <ac:spMk id="5" creationId="{E3E51905-F374-4E1A-97CF-B741584B74D5}"/>
          </ac:spMkLst>
        </pc:spChg>
        <pc:spChg chg="add">
          <ac:chgData name="Aathith S" userId="S::sr8551@srmist.edu.in::9788501a-7f2a-42d5-85c5-3e9677585cf6" providerId="AD" clId="Web-{5F884B07-83CF-9786-578B-881B872F6436}" dt="2020-11-23T17:37:35.180" v="162"/>
          <ac:spMkLst>
            <pc:docMk/>
            <pc:sldMk cId="1396136375" sldId="292"/>
            <ac:spMk id="6" creationId="{DDD926EC-6F88-4D89-9AED-1C4C1AC00E22}"/>
          </ac:spMkLst>
        </pc:spChg>
        <pc:spChg chg="add del">
          <ac:chgData name="Aathith S" userId="S::sr8551@srmist.edu.in::9788501a-7f2a-42d5-85c5-3e9677585cf6" providerId="AD" clId="Web-{5F884B07-83CF-9786-578B-881B872F6436}" dt="2020-11-23T17:37:35.148" v="161"/>
          <ac:spMkLst>
            <pc:docMk/>
            <pc:sldMk cId="1396136375" sldId="292"/>
            <ac:spMk id="8" creationId="{5C8908E2-EE49-44D2-9428-A28D2312A8D5}"/>
          </ac:spMkLst>
        </pc:spChg>
        <pc:spChg chg="add">
          <ac:chgData name="Aathith S" userId="S::sr8551@srmist.edu.in::9788501a-7f2a-42d5-85c5-3e9677585cf6" providerId="AD" clId="Web-{5F884B07-83CF-9786-578B-881B872F6436}" dt="2020-11-23T17:37:35.180" v="162"/>
          <ac:spMkLst>
            <pc:docMk/>
            <pc:sldMk cId="1396136375" sldId="292"/>
            <ac:spMk id="12" creationId="{A210685A-6235-45A7-850D-A6F555466EF7}"/>
          </ac:spMkLst>
        </pc:spChg>
        <pc:spChg chg="add del">
          <ac:chgData name="Aathith S" userId="S::sr8551@srmist.edu.in::9788501a-7f2a-42d5-85c5-3e9677585cf6" providerId="AD" clId="Web-{5F884B07-83CF-9786-578B-881B872F6436}" dt="2020-11-23T17:37:35.148" v="161"/>
          <ac:spMkLst>
            <pc:docMk/>
            <pc:sldMk cId="1396136375" sldId="292"/>
            <ac:spMk id="14" creationId="{BD92035A-AA2F-4CD8-A556-1CE8BDEC75BD}"/>
          </ac:spMkLst>
        </pc:spChg>
        <pc:spChg chg="add del">
          <ac:chgData name="Aathith S" userId="S::sr8551@srmist.edu.in::9788501a-7f2a-42d5-85c5-3e9677585cf6" providerId="AD" clId="Web-{5F884B07-83CF-9786-578B-881B872F6436}" dt="2020-11-23T17:37:35.148" v="161"/>
          <ac:spMkLst>
            <pc:docMk/>
            <pc:sldMk cId="1396136375" sldId="292"/>
            <ac:spMk id="16" creationId="{ED888B23-07FA-482A-96DF-47E31AF1A603}"/>
          </ac:spMkLst>
        </pc:spChg>
        <pc:grpChg chg="add">
          <ac:chgData name="Aathith S" userId="S::sr8551@srmist.edu.in::9788501a-7f2a-42d5-85c5-3e9677585cf6" providerId="AD" clId="Web-{5F884B07-83CF-9786-578B-881B872F6436}" dt="2020-11-23T17:37:35.180" v="162"/>
          <ac:grpSpMkLst>
            <pc:docMk/>
            <pc:sldMk cId="1396136375" sldId="292"/>
            <ac:grpSpMk id="7" creationId="{C4218787-E6A4-4B80-9264-401AC864C8A6}"/>
          </ac:grpSpMkLst>
        </pc:grpChg>
        <pc:grpChg chg="add del">
          <ac:chgData name="Aathith S" userId="S::sr8551@srmist.edu.in::9788501a-7f2a-42d5-85c5-3e9677585cf6" providerId="AD" clId="Web-{5F884B07-83CF-9786-578B-881B872F6436}" dt="2020-11-23T17:37:35.148" v="161"/>
          <ac:grpSpMkLst>
            <pc:docMk/>
            <pc:sldMk cId="1396136375" sldId="292"/>
            <ac:grpSpMk id="10" creationId="{5D1A9D8B-3117-4D9D-BDA4-DD81895098B0}"/>
          </ac:grpSpMkLst>
        </pc:grpChg>
        <pc:grpChg chg="add">
          <ac:chgData name="Aathith S" userId="S::sr8551@srmist.edu.in::9788501a-7f2a-42d5-85c5-3e9677585cf6" providerId="AD" clId="Web-{5F884B07-83CF-9786-578B-881B872F6436}" dt="2020-11-23T17:37:35.180" v="162"/>
          <ac:grpSpMkLst>
            <pc:docMk/>
            <pc:sldMk cId="1396136375" sldId="292"/>
            <ac:grpSpMk id="28" creationId="{0CAE4406-0262-4B0E-8BEC-062D5079F2EC}"/>
          </ac:grpSpMkLst>
        </pc:grpChg>
      </pc:sldChg>
      <pc:sldChg chg="addSp modSp mod setBg">
        <pc:chgData name="Aathith S" userId="S::sr8551@srmist.edu.in::9788501a-7f2a-42d5-85c5-3e9677585cf6" providerId="AD" clId="Web-{5F884B07-83CF-9786-578B-881B872F6436}" dt="2020-11-23T17:34:15.523" v="138"/>
        <pc:sldMkLst>
          <pc:docMk/>
          <pc:sldMk cId="776749036" sldId="293"/>
        </pc:sldMkLst>
        <pc:spChg chg="mod">
          <ac:chgData name="Aathith S" userId="S::sr8551@srmist.edu.in::9788501a-7f2a-42d5-85c5-3e9677585cf6" providerId="AD" clId="Web-{5F884B07-83CF-9786-578B-881B872F6436}" dt="2020-11-23T17:34:15.523" v="138"/>
          <ac:spMkLst>
            <pc:docMk/>
            <pc:sldMk cId="776749036" sldId="293"/>
            <ac:spMk id="2" creationId="{6C724FD5-FCE3-4360-B66D-1A725C2377BB}"/>
          </ac:spMkLst>
        </pc:spChg>
        <pc:spChg chg="add">
          <ac:chgData name="Aathith S" userId="S::sr8551@srmist.edu.in::9788501a-7f2a-42d5-85c5-3e9677585cf6" providerId="AD" clId="Web-{5F884B07-83CF-9786-578B-881B872F6436}" dt="2020-11-23T17:34:15.523" v="138"/>
          <ac:spMkLst>
            <pc:docMk/>
            <pc:sldMk cId="776749036" sldId="293"/>
            <ac:spMk id="9" creationId="{7905BA41-EE6E-4F80-8636-447F22DD729A}"/>
          </ac:spMkLst>
        </pc:spChg>
        <pc:spChg chg="add">
          <ac:chgData name="Aathith S" userId="S::sr8551@srmist.edu.in::9788501a-7f2a-42d5-85c5-3e9677585cf6" providerId="AD" clId="Web-{5F884B07-83CF-9786-578B-881B872F6436}" dt="2020-11-23T17:34:15.523" v="138"/>
          <ac:spMkLst>
            <pc:docMk/>
            <pc:sldMk cId="776749036" sldId="293"/>
            <ac:spMk id="11" creationId="{CD7549B2-EE05-4558-8C64-AC46755F2B25}"/>
          </ac:spMkLst>
        </pc:spChg>
        <pc:picChg chg="add">
          <ac:chgData name="Aathith S" userId="S::sr8551@srmist.edu.in::9788501a-7f2a-42d5-85c5-3e9677585cf6" providerId="AD" clId="Web-{5F884B07-83CF-9786-578B-881B872F6436}" dt="2020-11-23T17:34:15.523" v="138"/>
          <ac:picMkLst>
            <pc:docMk/>
            <pc:sldMk cId="776749036" sldId="293"/>
            <ac:picMk id="6" creationId="{0546EE1A-931F-4EFC-AEAD-A3C7F2FF1564}"/>
          </ac:picMkLst>
        </pc:picChg>
      </pc:sldChg>
      <pc:sldChg chg="addSp delSp modSp mod setBg">
        <pc:chgData name="Aathith S" userId="S::sr8551@srmist.edu.in::9788501a-7f2a-42d5-85c5-3e9677585cf6" providerId="AD" clId="Web-{5F884B07-83CF-9786-578B-881B872F6436}" dt="2020-11-23T17:32:16.617" v="121"/>
        <pc:sldMkLst>
          <pc:docMk/>
          <pc:sldMk cId="426059571" sldId="294"/>
        </pc:sldMkLst>
        <pc:spChg chg="mod">
          <ac:chgData name="Aathith S" userId="S::sr8551@srmist.edu.in::9788501a-7f2a-42d5-85c5-3e9677585cf6" providerId="AD" clId="Web-{5F884B07-83CF-9786-578B-881B872F6436}" dt="2020-11-23T17:32:16.617" v="121"/>
          <ac:spMkLst>
            <pc:docMk/>
            <pc:sldMk cId="426059571" sldId="294"/>
            <ac:spMk id="2" creationId="{588D848A-DDE7-4672-BFE8-B0DB5EF30929}"/>
          </ac:spMkLst>
        </pc:spChg>
        <pc:spChg chg="add del">
          <ac:chgData name="Aathith S" userId="S::sr8551@srmist.edu.in::9788501a-7f2a-42d5-85c5-3e9677585cf6" providerId="AD" clId="Web-{5F884B07-83CF-9786-578B-881B872F6436}" dt="2020-11-23T17:32:16.602" v="120"/>
          <ac:spMkLst>
            <pc:docMk/>
            <pc:sldMk cId="426059571" sldId="294"/>
            <ac:spMk id="4" creationId="{7905BA41-EE6E-4F80-8636-447F22DD729A}"/>
          </ac:spMkLst>
        </pc:spChg>
        <pc:spChg chg="add del">
          <ac:chgData name="Aathith S" userId="S::sr8551@srmist.edu.in::9788501a-7f2a-42d5-85c5-3e9677585cf6" providerId="AD" clId="Web-{5F884B07-83CF-9786-578B-881B872F6436}" dt="2020-11-23T17:32:16.602" v="120"/>
          <ac:spMkLst>
            <pc:docMk/>
            <pc:sldMk cId="426059571" sldId="294"/>
            <ac:spMk id="5" creationId="{CD7549B2-EE05-4558-8C64-AC46755F2B25}"/>
          </ac:spMkLst>
        </pc:spChg>
        <pc:spChg chg="add">
          <ac:chgData name="Aathith S" userId="S::sr8551@srmist.edu.in::9788501a-7f2a-42d5-85c5-3e9677585cf6" providerId="AD" clId="Web-{5F884B07-83CF-9786-578B-881B872F6436}" dt="2020-11-23T17:32:16.617" v="121"/>
          <ac:spMkLst>
            <pc:docMk/>
            <pc:sldMk cId="426059571" sldId="294"/>
            <ac:spMk id="8" creationId="{7905BA41-EE6E-4F80-8636-447F22DD729A}"/>
          </ac:spMkLst>
        </pc:spChg>
        <pc:spChg chg="add del">
          <ac:chgData name="Aathith S" userId="S::sr8551@srmist.edu.in::9788501a-7f2a-42d5-85c5-3e9677585cf6" providerId="AD" clId="Web-{5F884B07-83CF-9786-578B-881B872F6436}" dt="2020-11-23T17:32:08.305" v="118"/>
          <ac:spMkLst>
            <pc:docMk/>
            <pc:sldMk cId="426059571" sldId="294"/>
            <ac:spMk id="9" creationId="{7905BA41-EE6E-4F80-8636-447F22DD729A}"/>
          </ac:spMkLst>
        </pc:spChg>
        <pc:spChg chg="add">
          <ac:chgData name="Aathith S" userId="S::sr8551@srmist.edu.in::9788501a-7f2a-42d5-85c5-3e9677585cf6" providerId="AD" clId="Web-{5F884B07-83CF-9786-578B-881B872F6436}" dt="2020-11-23T17:32:16.617" v="121"/>
          <ac:spMkLst>
            <pc:docMk/>
            <pc:sldMk cId="426059571" sldId="294"/>
            <ac:spMk id="10" creationId="{CD7549B2-EE05-4558-8C64-AC46755F2B25}"/>
          </ac:spMkLst>
        </pc:spChg>
        <pc:spChg chg="add del">
          <ac:chgData name="Aathith S" userId="S::sr8551@srmist.edu.in::9788501a-7f2a-42d5-85c5-3e9677585cf6" providerId="AD" clId="Web-{5F884B07-83CF-9786-578B-881B872F6436}" dt="2020-11-23T17:32:08.305" v="118"/>
          <ac:spMkLst>
            <pc:docMk/>
            <pc:sldMk cId="426059571" sldId="294"/>
            <ac:spMk id="11" creationId="{CD7549B2-EE05-4558-8C64-AC46755F2B25}"/>
          </ac:spMkLst>
        </pc:spChg>
        <pc:picChg chg="add del">
          <ac:chgData name="Aathith S" userId="S::sr8551@srmist.edu.in::9788501a-7f2a-42d5-85c5-3e9677585cf6" providerId="AD" clId="Web-{5F884B07-83CF-9786-578B-881B872F6436}" dt="2020-11-23T17:32:08.305" v="118"/>
          <ac:picMkLst>
            <pc:docMk/>
            <pc:sldMk cId="426059571" sldId="294"/>
            <ac:picMk id="6" creationId="{9B63D4CF-1E22-45BC-A470-1CCFBB8B3B01}"/>
          </ac:picMkLst>
        </pc:picChg>
        <pc:picChg chg="add del">
          <ac:chgData name="Aathith S" userId="S::sr8551@srmist.edu.in::9788501a-7f2a-42d5-85c5-3e9677585cf6" providerId="AD" clId="Web-{5F884B07-83CF-9786-578B-881B872F6436}" dt="2020-11-23T17:32:16.602" v="120"/>
          <ac:picMkLst>
            <pc:docMk/>
            <pc:sldMk cId="426059571" sldId="294"/>
            <ac:picMk id="7" creationId="{C0C9DDFE-4361-4AA2-8E4F-9078E74F5EC3}"/>
          </ac:picMkLst>
        </pc:picChg>
        <pc:picChg chg="add">
          <ac:chgData name="Aathith S" userId="S::sr8551@srmist.edu.in::9788501a-7f2a-42d5-85c5-3e9677585cf6" providerId="AD" clId="Web-{5F884B07-83CF-9786-578B-881B872F6436}" dt="2020-11-23T17:32:16.617" v="121"/>
          <ac:picMkLst>
            <pc:docMk/>
            <pc:sldMk cId="426059571" sldId="294"/>
            <ac:picMk id="12" creationId="{9B63D4CF-1E22-45BC-A470-1CCFBB8B3B01}"/>
          </ac:picMkLst>
        </pc:picChg>
      </pc:sldChg>
      <pc:sldChg chg="addSp modSp mod setBg">
        <pc:chgData name="Aathith S" userId="S::sr8551@srmist.edu.in::9788501a-7f2a-42d5-85c5-3e9677585cf6" providerId="AD" clId="Web-{5F884B07-83CF-9786-578B-881B872F6436}" dt="2020-11-23T17:39:26.367" v="171"/>
        <pc:sldMkLst>
          <pc:docMk/>
          <pc:sldMk cId="2010260393" sldId="295"/>
        </pc:sldMkLst>
        <pc:spChg chg="mod">
          <ac:chgData name="Aathith S" userId="S::sr8551@srmist.edu.in::9788501a-7f2a-42d5-85c5-3e9677585cf6" providerId="AD" clId="Web-{5F884B07-83CF-9786-578B-881B872F6436}" dt="2020-11-23T17:39:26.367" v="171"/>
          <ac:spMkLst>
            <pc:docMk/>
            <pc:sldMk cId="2010260393" sldId="295"/>
            <ac:spMk id="2" creationId="{69E9EC14-645B-497C-9F88-D5583807E051}"/>
          </ac:spMkLst>
        </pc:spChg>
        <pc:spChg chg="mod">
          <ac:chgData name="Aathith S" userId="S::sr8551@srmist.edu.in::9788501a-7f2a-42d5-85c5-3e9677585cf6" providerId="AD" clId="Web-{5F884B07-83CF-9786-578B-881B872F6436}" dt="2020-11-23T17:39:26.367" v="171"/>
          <ac:spMkLst>
            <pc:docMk/>
            <pc:sldMk cId="2010260393" sldId="295"/>
            <ac:spMk id="3" creationId="{01A0C41D-03BB-441C-83C0-0DA554219250}"/>
          </ac:spMkLst>
        </pc:spChg>
        <pc:spChg chg="add">
          <ac:chgData name="Aathith S" userId="S::sr8551@srmist.edu.in::9788501a-7f2a-42d5-85c5-3e9677585cf6" providerId="AD" clId="Web-{5F884B07-83CF-9786-578B-881B872F6436}" dt="2020-11-23T17:39:26.367" v="171"/>
          <ac:spMkLst>
            <pc:docMk/>
            <pc:sldMk cId="2010260393" sldId="295"/>
            <ac:spMk id="8" creationId="{6BEF4656-0683-4420-BED2-A1C88CED7D80}"/>
          </ac:spMkLst>
        </pc:spChg>
        <pc:spChg chg="add">
          <ac:chgData name="Aathith S" userId="S::sr8551@srmist.edu.in::9788501a-7f2a-42d5-85c5-3e9677585cf6" providerId="AD" clId="Web-{5F884B07-83CF-9786-578B-881B872F6436}" dt="2020-11-23T17:39:26.367" v="171"/>
          <ac:spMkLst>
            <pc:docMk/>
            <pc:sldMk cId="2010260393" sldId="295"/>
            <ac:spMk id="33" creationId="{C4CCB850-8E75-43A0-AE24-BEE25764B197}"/>
          </ac:spMkLst>
        </pc:spChg>
        <pc:grpChg chg="add">
          <ac:chgData name="Aathith S" userId="S::sr8551@srmist.edu.in::9788501a-7f2a-42d5-85c5-3e9677585cf6" providerId="AD" clId="Web-{5F884B07-83CF-9786-578B-881B872F6436}" dt="2020-11-23T17:39:26.367" v="171"/>
          <ac:grpSpMkLst>
            <pc:docMk/>
            <pc:sldMk cId="2010260393" sldId="295"/>
            <ac:grpSpMk id="10" creationId="{C40C6DFE-A65D-4403-B6BC-B3955D185AF4}"/>
          </ac:grpSpMkLst>
        </pc:grpChg>
        <pc:cxnChg chg="add">
          <ac:chgData name="Aathith S" userId="S::sr8551@srmist.edu.in::9788501a-7f2a-42d5-85c5-3e9677585cf6" providerId="AD" clId="Web-{5F884B07-83CF-9786-578B-881B872F6436}" dt="2020-11-23T17:39:26.367" v="171"/>
          <ac:cxnSpMkLst>
            <pc:docMk/>
            <pc:sldMk cId="2010260393" sldId="295"/>
            <ac:cxnSpMk id="35" creationId="{3E2D009B-70F6-4703-A06F-6829E40A1156}"/>
          </ac:cxnSpMkLst>
        </pc:cxnChg>
      </pc:sldChg>
      <pc:sldChg chg="addSp modSp mod setBg">
        <pc:chgData name="Aathith S" userId="S::sr8551@srmist.edu.in::9788501a-7f2a-42d5-85c5-3e9677585cf6" providerId="AD" clId="Web-{5F884B07-83CF-9786-578B-881B872F6436}" dt="2020-11-23T17:38:22.758" v="164"/>
        <pc:sldMkLst>
          <pc:docMk/>
          <pc:sldMk cId="415860919" sldId="298"/>
        </pc:sldMkLst>
        <pc:spChg chg="mod">
          <ac:chgData name="Aathith S" userId="S::sr8551@srmist.edu.in::9788501a-7f2a-42d5-85c5-3e9677585cf6" providerId="AD" clId="Web-{5F884B07-83CF-9786-578B-881B872F6436}" dt="2020-11-23T17:38:22.758" v="164"/>
          <ac:spMkLst>
            <pc:docMk/>
            <pc:sldMk cId="415860919" sldId="298"/>
            <ac:spMk id="2" creationId="{0A10C38D-B3C2-4721-ACF7-59EE3519008B}"/>
          </ac:spMkLst>
        </pc:spChg>
        <pc:spChg chg="add">
          <ac:chgData name="Aathith S" userId="S::sr8551@srmist.edu.in::9788501a-7f2a-42d5-85c5-3e9677585cf6" providerId="AD" clId="Web-{5F884B07-83CF-9786-578B-881B872F6436}" dt="2020-11-23T17:38:22.758" v="164"/>
          <ac:spMkLst>
            <pc:docMk/>
            <pc:sldMk cId="415860919" sldId="298"/>
            <ac:spMk id="71" creationId="{C4169373-E625-4BAD-B93B-3BA93BE5B8A5}"/>
          </ac:spMkLst>
        </pc:spChg>
        <pc:spChg chg="add">
          <ac:chgData name="Aathith S" userId="S::sr8551@srmist.edu.in::9788501a-7f2a-42d5-85c5-3e9677585cf6" providerId="AD" clId="Web-{5F884B07-83CF-9786-578B-881B872F6436}" dt="2020-11-23T17:38:22.758" v="164"/>
          <ac:spMkLst>
            <pc:docMk/>
            <pc:sldMk cId="415860919" sldId="298"/>
            <ac:spMk id="73" creationId="{A5271697-90F1-4A23-8EF2-0179F2EAFACB}"/>
          </ac:spMkLst>
        </pc:spChg>
        <pc:spChg chg="add">
          <ac:chgData name="Aathith S" userId="S::sr8551@srmist.edu.in::9788501a-7f2a-42d5-85c5-3e9677585cf6" providerId="AD" clId="Web-{5F884B07-83CF-9786-578B-881B872F6436}" dt="2020-11-23T17:38:22.758" v="164"/>
          <ac:spMkLst>
            <pc:docMk/>
            <pc:sldMk cId="415860919" sldId="298"/>
            <ac:spMk id="75" creationId="{D9F5512A-48E1-4C07-B75E-3CCC517B6804}"/>
          </ac:spMkLst>
        </pc:spChg>
        <pc:grpChg chg="add">
          <ac:chgData name="Aathith S" userId="S::sr8551@srmist.edu.in::9788501a-7f2a-42d5-85c5-3e9677585cf6" providerId="AD" clId="Web-{5F884B07-83CF-9786-578B-881B872F6436}" dt="2020-11-23T17:38:22.758" v="164"/>
          <ac:grpSpMkLst>
            <pc:docMk/>
            <pc:sldMk cId="415860919" sldId="298"/>
            <ac:grpSpMk id="77" creationId="{2DF00571-E53F-4406-874C-D5333B3E8448}"/>
          </ac:grpSpMkLst>
        </pc:grpChg>
        <pc:picChg chg="mod">
          <ac:chgData name="Aathith S" userId="S::sr8551@srmist.edu.in::9788501a-7f2a-42d5-85c5-3e9677585cf6" providerId="AD" clId="Web-{5F884B07-83CF-9786-578B-881B872F6436}" dt="2020-11-23T17:38:22.758" v="164"/>
          <ac:picMkLst>
            <pc:docMk/>
            <pc:sldMk cId="415860919" sldId="298"/>
            <ac:picMk id="1026" creationId="{69C5087E-7289-48BF-937D-42007DBD5241}"/>
          </ac:picMkLst>
        </pc:picChg>
      </pc:sldChg>
      <pc:sldChg chg="addSp delSp modSp mod setBg">
        <pc:chgData name="Aathith S" userId="S::sr8551@srmist.edu.in::9788501a-7f2a-42d5-85c5-3e9677585cf6" providerId="AD" clId="Web-{5F884B07-83CF-9786-578B-881B872F6436}" dt="2020-11-23T17:38:41.320" v="167"/>
        <pc:sldMkLst>
          <pc:docMk/>
          <pc:sldMk cId="2435168346" sldId="300"/>
        </pc:sldMkLst>
        <pc:spChg chg="mod">
          <ac:chgData name="Aathith S" userId="S::sr8551@srmist.edu.in::9788501a-7f2a-42d5-85c5-3e9677585cf6" providerId="AD" clId="Web-{5F884B07-83CF-9786-578B-881B872F6436}" dt="2020-11-23T17:38:41.320" v="167"/>
          <ac:spMkLst>
            <pc:docMk/>
            <pc:sldMk cId="2435168346" sldId="300"/>
            <ac:spMk id="2" creationId="{BF7F6EA2-7A5E-4C7C-8C8F-51AB275ACA5C}"/>
          </ac:spMkLst>
        </pc:spChg>
        <pc:spChg chg="add del">
          <ac:chgData name="Aathith S" userId="S::sr8551@srmist.edu.in::9788501a-7f2a-42d5-85c5-3e9677585cf6" providerId="AD" clId="Web-{5F884B07-83CF-9786-578B-881B872F6436}" dt="2020-11-23T17:38:41.320" v="167"/>
          <ac:spMkLst>
            <pc:docMk/>
            <pc:sldMk cId="2435168346" sldId="300"/>
            <ac:spMk id="71" creationId="{C4169373-E625-4BAD-B93B-3BA93BE5B8A5}"/>
          </ac:spMkLst>
        </pc:spChg>
        <pc:spChg chg="add del">
          <ac:chgData name="Aathith S" userId="S::sr8551@srmist.edu.in::9788501a-7f2a-42d5-85c5-3e9677585cf6" providerId="AD" clId="Web-{5F884B07-83CF-9786-578B-881B872F6436}" dt="2020-11-23T17:38:41.320" v="167"/>
          <ac:spMkLst>
            <pc:docMk/>
            <pc:sldMk cId="2435168346" sldId="300"/>
            <ac:spMk id="73" creationId="{A5271697-90F1-4A23-8EF2-0179F2EAFACB}"/>
          </ac:spMkLst>
        </pc:spChg>
        <pc:spChg chg="add del">
          <ac:chgData name="Aathith S" userId="S::sr8551@srmist.edu.in::9788501a-7f2a-42d5-85c5-3e9677585cf6" providerId="AD" clId="Web-{5F884B07-83CF-9786-578B-881B872F6436}" dt="2020-11-23T17:38:41.320" v="167"/>
          <ac:spMkLst>
            <pc:docMk/>
            <pc:sldMk cId="2435168346" sldId="300"/>
            <ac:spMk id="75" creationId="{D9F5512A-48E1-4C07-B75E-3CCC517B6804}"/>
          </ac:spMkLst>
        </pc:spChg>
        <pc:spChg chg="add">
          <ac:chgData name="Aathith S" userId="S::sr8551@srmist.edu.in::9788501a-7f2a-42d5-85c5-3e9677585cf6" providerId="AD" clId="Web-{5F884B07-83CF-9786-578B-881B872F6436}" dt="2020-11-23T17:38:41.320" v="167"/>
          <ac:spMkLst>
            <pc:docMk/>
            <pc:sldMk cId="2435168346" sldId="300"/>
            <ac:spMk id="135" creationId="{19245A10-7F37-4569-80D2-2F692931E300}"/>
          </ac:spMkLst>
        </pc:spChg>
        <pc:spChg chg="add">
          <ac:chgData name="Aathith S" userId="S::sr8551@srmist.edu.in::9788501a-7f2a-42d5-85c5-3e9677585cf6" providerId="AD" clId="Web-{5F884B07-83CF-9786-578B-881B872F6436}" dt="2020-11-23T17:38:41.320" v="167"/>
          <ac:spMkLst>
            <pc:docMk/>
            <pc:sldMk cId="2435168346" sldId="300"/>
            <ac:spMk id="137" creationId="{9267F70F-11C6-4597-9381-D0D80FC18FD9}"/>
          </ac:spMkLst>
        </pc:spChg>
        <pc:spChg chg="add">
          <ac:chgData name="Aathith S" userId="S::sr8551@srmist.edu.in::9788501a-7f2a-42d5-85c5-3e9677585cf6" providerId="AD" clId="Web-{5F884B07-83CF-9786-578B-881B872F6436}" dt="2020-11-23T17:38:41.320" v="167"/>
          <ac:spMkLst>
            <pc:docMk/>
            <pc:sldMk cId="2435168346" sldId="300"/>
            <ac:spMk id="139" creationId="{2C20A93E-E407-4683-A405-147DE26132AD}"/>
          </ac:spMkLst>
        </pc:spChg>
        <pc:spChg chg="add">
          <ac:chgData name="Aathith S" userId="S::sr8551@srmist.edu.in::9788501a-7f2a-42d5-85c5-3e9677585cf6" providerId="AD" clId="Web-{5F884B07-83CF-9786-578B-881B872F6436}" dt="2020-11-23T17:38:41.320" v="167"/>
          <ac:spMkLst>
            <pc:docMk/>
            <pc:sldMk cId="2435168346" sldId="300"/>
            <ac:spMk id="141" creationId="{9E8E3DD9-D235-48D9-A0EC-D6817EC84B75}"/>
          </ac:spMkLst>
        </pc:spChg>
        <pc:spChg chg="add">
          <ac:chgData name="Aathith S" userId="S::sr8551@srmist.edu.in::9788501a-7f2a-42d5-85c5-3e9677585cf6" providerId="AD" clId="Web-{5F884B07-83CF-9786-578B-881B872F6436}" dt="2020-11-23T17:38:41.320" v="167"/>
          <ac:spMkLst>
            <pc:docMk/>
            <pc:sldMk cId="2435168346" sldId="300"/>
            <ac:spMk id="143" creationId="{EA83A145-578D-4A0B-94A7-AEAB2027D7EB}"/>
          </ac:spMkLst>
        </pc:spChg>
        <pc:grpChg chg="add del">
          <ac:chgData name="Aathith S" userId="S::sr8551@srmist.edu.in::9788501a-7f2a-42d5-85c5-3e9677585cf6" providerId="AD" clId="Web-{5F884B07-83CF-9786-578B-881B872F6436}" dt="2020-11-23T17:38:41.320" v="167"/>
          <ac:grpSpMkLst>
            <pc:docMk/>
            <pc:sldMk cId="2435168346" sldId="300"/>
            <ac:grpSpMk id="77" creationId="{2DF00571-E53F-4406-874C-D5333B3E8448}"/>
          </ac:grpSpMkLst>
        </pc:grpChg>
        <pc:picChg chg="mod">
          <ac:chgData name="Aathith S" userId="S::sr8551@srmist.edu.in::9788501a-7f2a-42d5-85c5-3e9677585cf6" providerId="AD" clId="Web-{5F884B07-83CF-9786-578B-881B872F6436}" dt="2020-11-23T17:38:41.320" v="167"/>
          <ac:picMkLst>
            <pc:docMk/>
            <pc:sldMk cId="2435168346" sldId="300"/>
            <ac:picMk id="2050" creationId="{C325537F-C870-4113-8720-034E1FE642AE}"/>
          </ac:picMkLst>
        </pc:picChg>
      </pc:sldChg>
      <pc:sldChg chg="addSp delSp modSp mod setBg">
        <pc:chgData name="Aathith S" userId="S::sr8551@srmist.edu.in::9788501a-7f2a-42d5-85c5-3e9677585cf6" providerId="AD" clId="Web-{5F884B07-83CF-9786-578B-881B872F6436}" dt="2020-11-23T17:43:35.898" v="197"/>
        <pc:sldMkLst>
          <pc:docMk/>
          <pc:sldMk cId="2477559594" sldId="301"/>
        </pc:sldMkLst>
        <pc:spChg chg="mod">
          <ac:chgData name="Aathith S" userId="S::sr8551@srmist.edu.in::9788501a-7f2a-42d5-85c5-3e9677585cf6" providerId="AD" clId="Web-{5F884B07-83CF-9786-578B-881B872F6436}" dt="2020-11-23T17:43:35.898" v="197"/>
          <ac:spMkLst>
            <pc:docMk/>
            <pc:sldMk cId="2477559594" sldId="301"/>
            <ac:spMk id="2" creationId="{9148174B-5377-4E72-9B2C-197178267763}"/>
          </ac:spMkLst>
        </pc:spChg>
        <pc:spChg chg="add del">
          <ac:chgData name="Aathith S" userId="S::sr8551@srmist.edu.in::9788501a-7f2a-42d5-85c5-3e9677585cf6" providerId="AD" clId="Web-{5F884B07-83CF-9786-578B-881B872F6436}" dt="2020-11-23T17:38:55.664" v="169"/>
          <ac:spMkLst>
            <pc:docMk/>
            <pc:sldMk cId="2477559594" sldId="301"/>
            <ac:spMk id="10" creationId="{19245A10-7F37-4569-80D2-2F692931E300}"/>
          </ac:spMkLst>
        </pc:spChg>
        <pc:spChg chg="add del">
          <ac:chgData name="Aathith S" userId="S::sr8551@srmist.edu.in::9788501a-7f2a-42d5-85c5-3e9677585cf6" providerId="AD" clId="Web-{5F884B07-83CF-9786-578B-881B872F6436}" dt="2020-11-23T17:38:55.664" v="169"/>
          <ac:spMkLst>
            <pc:docMk/>
            <pc:sldMk cId="2477559594" sldId="301"/>
            <ac:spMk id="12" creationId="{9267F70F-11C6-4597-9381-D0D80FC18FD9}"/>
          </ac:spMkLst>
        </pc:spChg>
        <pc:spChg chg="add del">
          <ac:chgData name="Aathith S" userId="S::sr8551@srmist.edu.in::9788501a-7f2a-42d5-85c5-3e9677585cf6" providerId="AD" clId="Web-{5F884B07-83CF-9786-578B-881B872F6436}" dt="2020-11-23T17:38:55.664" v="169"/>
          <ac:spMkLst>
            <pc:docMk/>
            <pc:sldMk cId="2477559594" sldId="301"/>
            <ac:spMk id="14" creationId="{2C20A93E-E407-4683-A405-147DE26132AD}"/>
          </ac:spMkLst>
        </pc:spChg>
        <pc:spChg chg="add del">
          <ac:chgData name="Aathith S" userId="S::sr8551@srmist.edu.in::9788501a-7f2a-42d5-85c5-3e9677585cf6" providerId="AD" clId="Web-{5F884B07-83CF-9786-578B-881B872F6436}" dt="2020-11-23T17:38:55.664" v="169"/>
          <ac:spMkLst>
            <pc:docMk/>
            <pc:sldMk cId="2477559594" sldId="301"/>
            <ac:spMk id="16" creationId="{9E8E3DD9-D235-48D9-A0EC-D6817EC84B75}"/>
          </ac:spMkLst>
        </pc:spChg>
        <pc:spChg chg="add del">
          <ac:chgData name="Aathith S" userId="S::sr8551@srmist.edu.in::9788501a-7f2a-42d5-85c5-3e9677585cf6" providerId="AD" clId="Web-{5F884B07-83CF-9786-578B-881B872F6436}" dt="2020-11-23T17:38:55.664" v="169"/>
          <ac:spMkLst>
            <pc:docMk/>
            <pc:sldMk cId="2477559594" sldId="301"/>
            <ac:spMk id="18" creationId="{EA83A145-578D-4A0B-94A7-AEAB2027D7EB}"/>
          </ac:spMkLst>
        </pc:spChg>
        <pc:spChg chg="add del">
          <ac:chgData name="Aathith S" userId="S::sr8551@srmist.edu.in::9788501a-7f2a-42d5-85c5-3e9677585cf6" providerId="AD" clId="Web-{5F884B07-83CF-9786-578B-881B872F6436}" dt="2020-11-23T17:42:57.664" v="191"/>
          <ac:spMkLst>
            <pc:docMk/>
            <pc:sldMk cId="2477559594" sldId="301"/>
            <ac:spMk id="36" creationId="{C3896A03-3945-419A-B66B-4EE266EDD152}"/>
          </ac:spMkLst>
        </pc:spChg>
        <pc:spChg chg="add del">
          <ac:chgData name="Aathith S" userId="S::sr8551@srmist.edu.in::9788501a-7f2a-42d5-85c5-3e9677585cf6" providerId="AD" clId="Web-{5F884B07-83CF-9786-578B-881B872F6436}" dt="2020-11-23T17:42:57.664" v="191"/>
          <ac:spMkLst>
            <pc:docMk/>
            <pc:sldMk cId="2477559594" sldId="301"/>
            <ac:spMk id="37" creationId="{B34F5AD2-EDBD-4BBD-A55C-EAFFD0C7097A}"/>
          </ac:spMkLst>
        </pc:spChg>
        <pc:spChg chg="add del">
          <ac:chgData name="Aathith S" userId="S::sr8551@srmist.edu.in::9788501a-7f2a-42d5-85c5-3e9677585cf6" providerId="AD" clId="Web-{5F884B07-83CF-9786-578B-881B872F6436}" dt="2020-11-23T17:42:29.398" v="186"/>
          <ac:spMkLst>
            <pc:docMk/>
            <pc:sldMk cId="2477559594" sldId="301"/>
            <ac:spMk id="39" creationId="{3A826B85-D58A-48FB-ABB8-881A5F8CC27B}"/>
          </ac:spMkLst>
        </pc:spChg>
        <pc:spChg chg="add del">
          <ac:chgData name="Aathith S" userId="S::sr8551@srmist.edu.in::9788501a-7f2a-42d5-85c5-3e9677585cf6" providerId="AD" clId="Web-{5F884B07-83CF-9786-578B-881B872F6436}" dt="2020-11-23T17:42:29.398" v="186"/>
          <ac:spMkLst>
            <pc:docMk/>
            <pc:sldMk cId="2477559594" sldId="301"/>
            <ac:spMk id="41" creationId="{20B579A7-44A3-4863-B4F6-E1E3D667A58D}"/>
          </ac:spMkLst>
        </pc:spChg>
        <pc:spChg chg="add del">
          <ac:chgData name="Aathith S" userId="S::sr8551@srmist.edu.in::9788501a-7f2a-42d5-85c5-3e9677585cf6" providerId="AD" clId="Web-{5F884B07-83CF-9786-578B-881B872F6436}" dt="2020-11-23T17:42:57.664" v="191"/>
          <ac:spMkLst>
            <pc:docMk/>
            <pc:sldMk cId="2477559594" sldId="301"/>
            <ac:spMk id="43" creationId="{6832F003-FCA6-4CFB-A2EA-308F3AA257D1}"/>
          </ac:spMkLst>
        </pc:spChg>
        <pc:spChg chg="add del">
          <ac:chgData name="Aathith S" userId="S::sr8551@srmist.edu.in::9788501a-7f2a-42d5-85c5-3e9677585cf6" providerId="AD" clId="Web-{5F884B07-83CF-9786-578B-881B872F6436}" dt="2020-11-23T17:43:35.898" v="197"/>
          <ac:spMkLst>
            <pc:docMk/>
            <pc:sldMk cId="2477559594" sldId="301"/>
            <ac:spMk id="48" creationId="{5922BD39-6B5B-493A-BE62-58ECD0F7A75A}"/>
          </ac:spMkLst>
        </pc:spChg>
        <pc:spChg chg="add del">
          <ac:chgData name="Aathith S" userId="S::sr8551@srmist.edu.in::9788501a-7f2a-42d5-85c5-3e9677585cf6" providerId="AD" clId="Web-{5F884B07-83CF-9786-578B-881B872F6436}" dt="2020-11-23T17:43:35.898" v="197"/>
          <ac:spMkLst>
            <pc:docMk/>
            <pc:sldMk cId="2477559594" sldId="301"/>
            <ac:spMk id="52" creationId="{53FD85F6-ECDC-4124-9916-6444E142C663}"/>
          </ac:spMkLst>
        </pc:spChg>
        <pc:spChg chg="add del">
          <ac:chgData name="Aathith S" userId="S::sr8551@srmist.edu.in::9788501a-7f2a-42d5-85c5-3e9677585cf6" providerId="AD" clId="Web-{5F884B07-83CF-9786-578B-881B872F6436}" dt="2020-11-23T17:43:35.898" v="197"/>
          <ac:spMkLst>
            <pc:docMk/>
            <pc:sldMk cId="2477559594" sldId="301"/>
            <ac:spMk id="54" creationId="{FB5D26B4-74AD-4118-8F13-7051DA3BFA87}"/>
          </ac:spMkLst>
        </pc:spChg>
        <pc:spChg chg="add del">
          <ac:chgData name="Aathith S" userId="S::sr8551@srmist.edu.in::9788501a-7f2a-42d5-85c5-3e9677585cf6" providerId="AD" clId="Web-{5F884B07-83CF-9786-578B-881B872F6436}" dt="2020-11-23T17:43:35.898" v="197"/>
          <ac:spMkLst>
            <pc:docMk/>
            <pc:sldMk cId="2477559594" sldId="301"/>
            <ac:spMk id="59" creationId="{C3896A03-3945-419A-B66B-4EE266EDD152}"/>
          </ac:spMkLst>
        </pc:spChg>
        <pc:spChg chg="add del">
          <ac:chgData name="Aathith S" userId="S::sr8551@srmist.edu.in::9788501a-7f2a-42d5-85c5-3e9677585cf6" providerId="AD" clId="Web-{5F884B07-83CF-9786-578B-881B872F6436}" dt="2020-11-23T17:43:35.898" v="197"/>
          <ac:spMkLst>
            <pc:docMk/>
            <pc:sldMk cId="2477559594" sldId="301"/>
            <ac:spMk id="61" creationId="{B34F5AD2-EDBD-4BBD-A55C-EAFFD0C7097A}"/>
          </ac:spMkLst>
        </pc:spChg>
        <pc:spChg chg="add del">
          <ac:chgData name="Aathith S" userId="S::sr8551@srmist.edu.in::9788501a-7f2a-42d5-85c5-3e9677585cf6" providerId="AD" clId="Web-{5F884B07-83CF-9786-578B-881B872F6436}" dt="2020-11-23T17:43:35.898" v="197"/>
          <ac:spMkLst>
            <pc:docMk/>
            <pc:sldMk cId="2477559594" sldId="301"/>
            <ac:spMk id="63" creationId="{6832F003-FCA6-4CFB-A2EA-308F3AA257D1}"/>
          </ac:spMkLst>
        </pc:spChg>
        <pc:grpChg chg="add del">
          <ac:chgData name="Aathith S" userId="S::sr8551@srmist.edu.in::9788501a-7f2a-42d5-85c5-3e9677585cf6" providerId="AD" clId="Web-{5F884B07-83CF-9786-578B-881B872F6436}" dt="2020-11-23T17:42:29.415" v="187"/>
          <ac:grpSpMkLst>
            <pc:docMk/>
            <pc:sldMk cId="2477559594" sldId="301"/>
            <ac:grpSpMk id="7" creationId="{660183B9-451D-4EA3-9633-D2F4EC95C2B8}"/>
          </ac:grpSpMkLst>
        </pc:grpChg>
        <pc:grpChg chg="add del">
          <ac:chgData name="Aathith S" userId="S::sr8551@srmist.edu.in::9788501a-7f2a-42d5-85c5-3e9677585cf6" providerId="AD" clId="Web-{5F884B07-83CF-9786-578B-881B872F6436}" dt="2020-11-23T17:42:29.415" v="187"/>
          <ac:grpSpMkLst>
            <pc:docMk/>
            <pc:sldMk cId="2477559594" sldId="301"/>
            <ac:grpSpMk id="31" creationId="{2ECE8254-788A-4B6C-BF28-CCE1BEB83E1B}"/>
          </ac:grpSpMkLst>
        </pc:grpChg>
        <pc:picChg chg="mod">
          <ac:chgData name="Aathith S" userId="S::sr8551@srmist.edu.in::9788501a-7f2a-42d5-85c5-3e9677585cf6" providerId="AD" clId="Web-{5F884B07-83CF-9786-578B-881B872F6436}" dt="2020-11-23T17:43:35.898" v="197"/>
          <ac:picMkLst>
            <pc:docMk/>
            <pc:sldMk cId="2477559594" sldId="301"/>
            <ac:picMk id="5" creationId="{E932DE81-D796-4D50-B3A6-2669AC007E5D}"/>
          </ac:picMkLst>
        </pc:picChg>
        <pc:picChg chg="add del">
          <ac:chgData name="Aathith S" userId="S::sr8551@srmist.edu.in::9788501a-7f2a-42d5-85c5-3e9677585cf6" providerId="AD" clId="Web-{5F884B07-83CF-9786-578B-881B872F6436}" dt="2020-11-23T17:43:35.898" v="197"/>
          <ac:picMkLst>
            <pc:docMk/>
            <pc:sldMk cId="2477559594" sldId="301"/>
            <ac:picMk id="50" creationId="{4741521E-DC76-41B9-8A47-448CD4F9FA46}"/>
          </ac:picMkLst>
        </pc:picChg>
      </pc:sldChg>
      <pc:sldChg chg="addSp modSp mod setBg">
        <pc:chgData name="Aathith S" userId="S::sr8551@srmist.edu.in::9788501a-7f2a-42d5-85c5-3e9677585cf6" providerId="AD" clId="Web-{5F884B07-83CF-9786-578B-881B872F6436}" dt="2020-11-23T17:38:02.476" v="163"/>
        <pc:sldMkLst>
          <pc:docMk/>
          <pc:sldMk cId="20348620" sldId="302"/>
        </pc:sldMkLst>
        <pc:spChg chg="mod">
          <ac:chgData name="Aathith S" userId="S::sr8551@srmist.edu.in::9788501a-7f2a-42d5-85c5-3e9677585cf6" providerId="AD" clId="Web-{5F884B07-83CF-9786-578B-881B872F6436}" dt="2020-11-23T17:38:02.476" v="163"/>
          <ac:spMkLst>
            <pc:docMk/>
            <pc:sldMk cId="20348620" sldId="302"/>
            <ac:spMk id="2" creationId="{E7624FCE-BE33-414A-B187-470CBF4FA24E}"/>
          </ac:spMkLst>
        </pc:spChg>
        <pc:spChg chg="mod">
          <ac:chgData name="Aathith S" userId="S::sr8551@srmist.edu.in::9788501a-7f2a-42d5-85c5-3e9677585cf6" providerId="AD" clId="Web-{5F884B07-83CF-9786-578B-881B872F6436}" dt="2020-11-23T17:38:02.476" v="163"/>
          <ac:spMkLst>
            <pc:docMk/>
            <pc:sldMk cId="20348620" sldId="302"/>
            <ac:spMk id="3" creationId="{0DBFC830-B96F-4C7A-A131-17CD6CAC4E3B}"/>
          </ac:spMkLst>
        </pc:spChg>
        <pc:spChg chg="add">
          <ac:chgData name="Aathith S" userId="S::sr8551@srmist.edu.in::9788501a-7f2a-42d5-85c5-3e9677585cf6" providerId="AD" clId="Web-{5F884B07-83CF-9786-578B-881B872F6436}" dt="2020-11-23T17:38:02.476" v="163"/>
          <ac:spMkLst>
            <pc:docMk/>
            <pc:sldMk cId="20348620" sldId="302"/>
            <ac:spMk id="8" creationId="{76EFD3D9-44F0-4267-BCC1-1613E79D8274}"/>
          </ac:spMkLst>
        </pc:spChg>
        <pc:spChg chg="add">
          <ac:chgData name="Aathith S" userId="S::sr8551@srmist.edu.in::9788501a-7f2a-42d5-85c5-3e9677585cf6" providerId="AD" clId="Web-{5F884B07-83CF-9786-578B-881B872F6436}" dt="2020-11-23T17:38:02.476" v="163"/>
          <ac:spMkLst>
            <pc:docMk/>
            <pc:sldMk cId="20348620" sldId="302"/>
            <ac:spMk id="10" creationId="{A779A851-95D6-41AF-937A-B0E4B7F6FA8D}"/>
          </ac:spMkLst>
        </pc:spChg>
        <pc:spChg chg="add">
          <ac:chgData name="Aathith S" userId="S::sr8551@srmist.edu.in::9788501a-7f2a-42d5-85c5-3e9677585cf6" providerId="AD" clId="Web-{5F884B07-83CF-9786-578B-881B872F6436}" dt="2020-11-23T17:38:02.476" v="163"/>
          <ac:spMkLst>
            <pc:docMk/>
            <pc:sldMk cId="20348620" sldId="302"/>
            <ac:spMk id="12" creationId="{953FB2E7-B6CB-429C-81EB-D9516D6D5C8D}"/>
          </ac:spMkLst>
        </pc:spChg>
        <pc:spChg chg="add">
          <ac:chgData name="Aathith S" userId="S::sr8551@srmist.edu.in::9788501a-7f2a-42d5-85c5-3e9677585cf6" providerId="AD" clId="Web-{5F884B07-83CF-9786-578B-881B872F6436}" dt="2020-11-23T17:38:02.476" v="163"/>
          <ac:spMkLst>
            <pc:docMk/>
            <pc:sldMk cId="20348620" sldId="302"/>
            <ac:spMk id="14" creationId="{2EC40DB1-B719-4A13-9A4D-0966B4B27866}"/>
          </ac:spMkLst>
        </pc:spChg>
        <pc:spChg chg="add">
          <ac:chgData name="Aathith S" userId="S::sr8551@srmist.edu.in::9788501a-7f2a-42d5-85c5-3e9677585cf6" providerId="AD" clId="Web-{5F884B07-83CF-9786-578B-881B872F6436}" dt="2020-11-23T17:38:02.476" v="163"/>
          <ac:spMkLst>
            <pc:docMk/>
            <pc:sldMk cId="20348620" sldId="302"/>
            <ac:spMk id="16" creationId="{82211336-CFF3-412D-868A-6679C1004C45}"/>
          </ac:spMkLst>
        </pc:spChg>
      </pc:sldChg>
      <pc:sldChg chg="addSp modSp mod setBg">
        <pc:chgData name="Aathith S" userId="S::sr8551@srmist.edu.in::9788501a-7f2a-42d5-85c5-3e9677585cf6" providerId="AD" clId="Web-{5F884B07-83CF-9786-578B-881B872F6436}" dt="2020-11-23T17:39:36.461" v="172"/>
        <pc:sldMkLst>
          <pc:docMk/>
          <pc:sldMk cId="2397548883" sldId="303"/>
        </pc:sldMkLst>
        <pc:spChg chg="mod">
          <ac:chgData name="Aathith S" userId="S::sr8551@srmist.edu.in::9788501a-7f2a-42d5-85c5-3e9677585cf6" providerId="AD" clId="Web-{5F884B07-83CF-9786-578B-881B872F6436}" dt="2020-11-23T17:39:36.461" v="172"/>
          <ac:spMkLst>
            <pc:docMk/>
            <pc:sldMk cId="2397548883" sldId="303"/>
            <ac:spMk id="2" creationId="{54F8EBEF-4A61-4605-B5A1-076D208E7459}"/>
          </ac:spMkLst>
        </pc:spChg>
        <pc:spChg chg="mod">
          <ac:chgData name="Aathith S" userId="S::sr8551@srmist.edu.in::9788501a-7f2a-42d5-85c5-3e9677585cf6" providerId="AD" clId="Web-{5F884B07-83CF-9786-578B-881B872F6436}" dt="2020-11-23T17:39:36.461" v="172"/>
          <ac:spMkLst>
            <pc:docMk/>
            <pc:sldMk cId="2397548883" sldId="303"/>
            <ac:spMk id="3" creationId="{37418A99-6C8D-4AF5-8F96-84A8599CEA3E}"/>
          </ac:spMkLst>
        </pc:spChg>
        <pc:spChg chg="add">
          <ac:chgData name="Aathith S" userId="S::sr8551@srmist.edu.in::9788501a-7f2a-42d5-85c5-3e9677585cf6" providerId="AD" clId="Web-{5F884B07-83CF-9786-578B-881B872F6436}" dt="2020-11-23T17:39:36.461" v="172"/>
          <ac:spMkLst>
            <pc:docMk/>
            <pc:sldMk cId="2397548883" sldId="303"/>
            <ac:spMk id="8" creationId="{6BEF4656-0683-4420-BED2-A1C88CED7D80}"/>
          </ac:spMkLst>
        </pc:spChg>
        <pc:spChg chg="add">
          <ac:chgData name="Aathith S" userId="S::sr8551@srmist.edu.in::9788501a-7f2a-42d5-85c5-3e9677585cf6" providerId="AD" clId="Web-{5F884B07-83CF-9786-578B-881B872F6436}" dt="2020-11-23T17:39:36.461" v="172"/>
          <ac:spMkLst>
            <pc:docMk/>
            <pc:sldMk cId="2397548883" sldId="303"/>
            <ac:spMk id="33" creationId="{C4CCB850-8E75-43A0-AE24-BEE25764B197}"/>
          </ac:spMkLst>
        </pc:spChg>
        <pc:grpChg chg="add">
          <ac:chgData name="Aathith S" userId="S::sr8551@srmist.edu.in::9788501a-7f2a-42d5-85c5-3e9677585cf6" providerId="AD" clId="Web-{5F884B07-83CF-9786-578B-881B872F6436}" dt="2020-11-23T17:39:36.461" v="172"/>
          <ac:grpSpMkLst>
            <pc:docMk/>
            <pc:sldMk cId="2397548883" sldId="303"/>
            <ac:grpSpMk id="10" creationId="{C40C6DFE-A65D-4403-B6BC-B3955D185AF4}"/>
          </ac:grpSpMkLst>
        </pc:grpChg>
        <pc:cxnChg chg="add">
          <ac:chgData name="Aathith S" userId="S::sr8551@srmist.edu.in::9788501a-7f2a-42d5-85c5-3e9677585cf6" providerId="AD" clId="Web-{5F884B07-83CF-9786-578B-881B872F6436}" dt="2020-11-23T17:39:36.461" v="172"/>
          <ac:cxnSpMkLst>
            <pc:docMk/>
            <pc:sldMk cId="2397548883" sldId="303"/>
            <ac:cxnSpMk id="35" creationId="{3E2D009B-70F6-4703-A06F-6829E40A1156}"/>
          </ac:cxnSpMkLst>
        </pc:cxnChg>
      </pc:sldChg>
    </pc:docChg>
  </pc:docChgLst>
  <pc:docChgLst>
    <pc:chgData name="Aathith S" userId="S::sr8551@srmist.edu.in::9788501a-7f2a-42d5-85c5-3e9677585cf6" providerId="AD" clId="Web-{3540D8F8-1648-407B-A3F5-B54475047F59}"/>
    <pc:docChg chg="modSld">
      <pc:chgData name="Aathith S" userId="S::sr8551@srmist.edu.in::9788501a-7f2a-42d5-85c5-3e9677585cf6" providerId="AD" clId="Web-{3540D8F8-1648-407B-A3F5-B54475047F59}" dt="2020-12-01T16:13:03.756" v="0" actId="1076"/>
      <pc:docMkLst>
        <pc:docMk/>
      </pc:docMkLst>
      <pc:sldChg chg="modSp">
        <pc:chgData name="Aathith S" userId="S::sr8551@srmist.edu.in::9788501a-7f2a-42d5-85c5-3e9677585cf6" providerId="AD" clId="Web-{3540D8F8-1648-407B-A3F5-B54475047F59}" dt="2020-12-01T16:13:03.756" v="0" actId="1076"/>
        <pc:sldMkLst>
          <pc:docMk/>
          <pc:sldMk cId="1188469120" sldId="260"/>
        </pc:sldMkLst>
        <pc:graphicFrameChg chg="mod">
          <ac:chgData name="Aathith S" userId="S::sr8551@srmist.edu.in::9788501a-7f2a-42d5-85c5-3e9677585cf6" providerId="AD" clId="Web-{3540D8F8-1648-407B-A3F5-B54475047F59}" dt="2020-12-01T16:13:03.756" v="0" actId="1076"/>
          <ac:graphicFrameMkLst>
            <pc:docMk/>
            <pc:sldMk cId="1188469120" sldId="260"/>
            <ac:graphicFrameMk id="5" creationId="{443B582A-C6E6-44FC-A5EC-4CC0D8EB6FB2}"/>
          </ac:graphicFrameMkLst>
        </pc:graphicFrameChg>
      </pc:sldChg>
    </pc:docChg>
  </pc:docChgLst>
  <pc:docChgLst>
    <pc:chgData name="Aathith S" userId="S::sr8551@srmist.edu.in::9788501a-7f2a-42d5-85c5-3e9677585cf6" providerId="AD" clId="Web-{D65C0815-D83D-44E0-8F18-8D640F8202BA}"/>
    <pc:docChg chg="modSld">
      <pc:chgData name="Aathith S" userId="S::sr8551@srmist.edu.in::9788501a-7f2a-42d5-85c5-3e9677585cf6" providerId="AD" clId="Web-{D65C0815-D83D-44E0-8F18-8D640F8202BA}" dt="2020-11-24T11:42:14.367" v="1" actId="14100"/>
      <pc:docMkLst>
        <pc:docMk/>
      </pc:docMkLst>
      <pc:sldChg chg="modSp">
        <pc:chgData name="Aathith S" userId="S::sr8551@srmist.edu.in::9788501a-7f2a-42d5-85c5-3e9677585cf6" providerId="AD" clId="Web-{D65C0815-D83D-44E0-8F18-8D640F8202BA}" dt="2020-11-24T11:42:14.367" v="1" actId="14100"/>
        <pc:sldMkLst>
          <pc:docMk/>
          <pc:sldMk cId="2803059150" sldId="256"/>
        </pc:sldMkLst>
        <pc:picChg chg="mod">
          <ac:chgData name="Aathith S" userId="S::sr8551@srmist.edu.in::9788501a-7f2a-42d5-85c5-3e9677585cf6" providerId="AD" clId="Web-{D65C0815-D83D-44E0-8F18-8D640F8202BA}" dt="2020-11-24T11:42:14.367" v="1" actId="14100"/>
          <ac:picMkLst>
            <pc:docMk/>
            <pc:sldMk cId="2803059150" sldId="256"/>
            <ac:picMk id="4" creationId="{6738B385-BF47-4282-B5FA-894A06372BE3}"/>
          </ac:picMkLst>
        </pc:picChg>
      </pc:sldChg>
    </pc:docChg>
  </pc:docChgLst>
  <pc:docChgLst>
    <pc:chgData name="Aathith S" userId="S::sr8551@srmist.edu.in::9788501a-7f2a-42d5-85c5-3e9677585cf6" providerId="AD" clId="Web-{CC9D6828-CDD4-2BBE-A532-9683AF62AEA8}"/>
    <pc:docChg chg="modSld">
      <pc:chgData name="Aathith S" userId="S::sr8551@srmist.edu.in::9788501a-7f2a-42d5-85c5-3e9677585cf6" providerId="AD" clId="Web-{CC9D6828-CDD4-2BBE-A532-9683AF62AEA8}" dt="2020-12-02T13:19:19.145" v="5" actId="20577"/>
      <pc:docMkLst>
        <pc:docMk/>
      </pc:docMkLst>
      <pc:sldChg chg="modSp">
        <pc:chgData name="Aathith S" userId="S::sr8551@srmist.edu.in::9788501a-7f2a-42d5-85c5-3e9677585cf6" providerId="AD" clId="Web-{CC9D6828-CDD4-2BBE-A532-9683AF62AEA8}" dt="2020-12-02T13:19:19.145" v="4" actId="20577"/>
        <pc:sldMkLst>
          <pc:docMk/>
          <pc:sldMk cId="530119667" sldId="289"/>
        </pc:sldMkLst>
        <pc:spChg chg="mod">
          <ac:chgData name="Aathith S" userId="S::sr8551@srmist.edu.in::9788501a-7f2a-42d5-85c5-3e9677585cf6" providerId="AD" clId="Web-{CC9D6828-CDD4-2BBE-A532-9683AF62AEA8}" dt="2020-12-02T13:19:19.145" v="4" actId="20577"/>
          <ac:spMkLst>
            <pc:docMk/>
            <pc:sldMk cId="530119667" sldId="289"/>
            <ac:spMk id="3" creationId="{F5F812ED-8D69-4469-AE75-A350758C8F21}"/>
          </ac:spMkLst>
        </pc:spChg>
      </pc:sldChg>
    </pc:docChg>
  </pc:docChgLst>
  <pc:docChgLst>
    <pc:chgData name="Aathith S" userId="S::sr8551@srmist.edu.in::9788501a-7f2a-42d5-85c5-3e9677585cf6" providerId="AD" clId="Web-{31C3B93D-5C9D-4527-97D1-7D5DC70321F4}"/>
    <pc:docChg chg="delSld modSld addMainMaster delMainMaster">
      <pc:chgData name="Aathith S" userId="S::sr8551@srmist.edu.in::9788501a-7f2a-42d5-85c5-3e9677585cf6" providerId="AD" clId="Web-{31C3B93D-5C9D-4527-97D1-7D5DC70321F4}" dt="2020-11-23T17:12:56.743" v="728"/>
      <pc:docMkLst>
        <pc:docMk/>
      </pc:docMkLst>
      <pc:sldChg chg="addSp delSp modSp mod setBg modClrScheme setClrOvrMap chgLayout">
        <pc:chgData name="Aathith S" userId="S::sr8551@srmist.edu.in::9788501a-7f2a-42d5-85c5-3e9677585cf6" providerId="AD" clId="Web-{31C3B93D-5C9D-4527-97D1-7D5DC70321F4}" dt="2020-11-23T17:12:56.743" v="728"/>
        <pc:sldMkLst>
          <pc:docMk/>
          <pc:sldMk cId="2803059150" sldId="256"/>
        </pc:sldMkLst>
        <pc:spChg chg="mod ord">
          <ac:chgData name="Aathith S" userId="S::sr8551@srmist.edu.in::9788501a-7f2a-42d5-85c5-3e9677585cf6" providerId="AD" clId="Web-{31C3B93D-5C9D-4527-97D1-7D5DC70321F4}" dt="2020-11-23T17:12:56.743" v="728"/>
          <ac:spMkLst>
            <pc:docMk/>
            <pc:sldMk cId="2803059150" sldId="256"/>
            <ac:spMk id="2" creationId="{1485D49E-DB10-4009-B75C-438361769DAE}"/>
          </ac:spMkLst>
        </pc:spChg>
        <pc:spChg chg="mod ord">
          <ac:chgData name="Aathith S" userId="S::sr8551@srmist.edu.in::9788501a-7f2a-42d5-85c5-3e9677585cf6" providerId="AD" clId="Web-{31C3B93D-5C9D-4527-97D1-7D5DC70321F4}" dt="2020-11-23T17:12:56.743" v="728"/>
          <ac:spMkLst>
            <pc:docMk/>
            <pc:sldMk cId="2803059150" sldId="256"/>
            <ac:spMk id="3" creationId="{C4FE4779-ADF9-4292-9082-E2930B230A93}"/>
          </ac:spMkLst>
        </pc:spChg>
        <pc:spChg chg="add mod">
          <ac:chgData name="Aathith S" userId="S::sr8551@srmist.edu.in::9788501a-7f2a-42d5-85c5-3e9677585cf6" providerId="AD" clId="Web-{31C3B93D-5C9D-4527-97D1-7D5DC70321F4}" dt="2020-11-23T16:46:26.208" v="624" actId="1076"/>
          <ac:spMkLst>
            <pc:docMk/>
            <pc:sldMk cId="2803059150" sldId="256"/>
            <ac:spMk id="5" creationId="{186A2E7A-ECB9-4345-9948-698A0C54DA2D}"/>
          </ac:spMkLst>
        </pc:spChg>
        <pc:spChg chg="add del">
          <ac:chgData name="Aathith S" userId="S::sr8551@srmist.edu.in::9788501a-7f2a-42d5-85c5-3e9677585cf6" providerId="AD" clId="Web-{31C3B93D-5C9D-4527-97D1-7D5DC70321F4}" dt="2020-11-23T16:46:01.958" v="621"/>
          <ac:spMkLst>
            <pc:docMk/>
            <pc:sldMk cId="2803059150" sldId="256"/>
            <ac:spMk id="7" creationId="{1DE7243B-5109-444B-8FAF-7437C66BC0E9}"/>
          </ac:spMkLst>
        </pc:spChg>
        <pc:spChg chg="add del">
          <ac:chgData name="Aathith S" userId="S::sr8551@srmist.edu.in::9788501a-7f2a-42d5-85c5-3e9677585cf6" providerId="AD" clId="Web-{31C3B93D-5C9D-4527-97D1-7D5DC70321F4}" dt="2020-11-23T16:46:01.958" v="621"/>
          <ac:spMkLst>
            <pc:docMk/>
            <pc:sldMk cId="2803059150" sldId="256"/>
            <ac:spMk id="8" creationId="{4C5D6221-DA7B-4611-AA26-7D8E349FDE96}"/>
          </ac:spMkLst>
        </pc:spChg>
        <pc:spChg chg="add del">
          <ac:chgData name="Aathith S" userId="S::sr8551@srmist.edu.in::9788501a-7f2a-42d5-85c5-3e9677585cf6" providerId="AD" clId="Web-{31C3B93D-5C9D-4527-97D1-7D5DC70321F4}" dt="2020-11-23T16:45:16.957" v="611"/>
          <ac:spMkLst>
            <pc:docMk/>
            <pc:sldMk cId="2803059150" sldId="256"/>
            <ac:spMk id="10" creationId="{2A6B319F-86FE-4754-878E-06F0804D882B}"/>
          </ac:spMkLst>
        </pc:spChg>
        <pc:spChg chg="add del">
          <ac:chgData name="Aathith S" userId="S::sr8551@srmist.edu.in::9788501a-7f2a-42d5-85c5-3e9677585cf6" providerId="AD" clId="Web-{31C3B93D-5C9D-4527-97D1-7D5DC70321F4}" dt="2020-11-23T16:45:49.973" v="617"/>
          <ac:spMkLst>
            <pc:docMk/>
            <pc:sldMk cId="2803059150" sldId="256"/>
            <ac:spMk id="11" creationId="{10F24D38-B79E-44B4-830E-043F45D96DC2}"/>
          </ac:spMkLst>
        </pc:spChg>
        <pc:spChg chg="add del">
          <ac:chgData name="Aathith S" userId="S::sr8551@srmist.edu.in::9788501a-7f2a-42d5-85c5-3e9677585cf6" providerId="AD" clId="Web-{31C3B93D-5C9D-4527-97D1-7D5DC70321F4}" dt="2020-11-23T16:45:16.957" v="611"/>
          <ac:spMkLst>
            <pc:docMk/>
            <pc:sldMk cId="2803059150" sldId="256"/>
            <ac:spMk id="12" creationId="{DCF7D1B5-3477-499F-ACC5-2C8B07F4EDB3}"/>
          </ac:spMkLst>
        </pc:spChg>
        <pc:spChg chg="add del">
          <ac:chgData name="Aathith S" userId="S::sr8551@srmist.edu.in::9788501a-7f2a-42d5-85c5-3e9677585cf6" providerId="AD" clId="Web-{31C3B93D-5C9D-4527-97D1-7D5DC70321F4}" dt="2020-11-23T16:45:47.598" v="615"/>
          <ac:spMkLst>
            <pc:docMk/>
            <pc:sldMk cId="2803059150" sldId="256"/>
            <ac:spMk id="13" creationId="{428D436F-9ACD-4C92-AFC8-C934C527A6A4}"/>
          </ac:spMkLst>
        </pc:spChg>
        <pc:spChg chg="add del">
          <ac:chgData name="Aathith S" userId="S::sr8551@srmist.edu.in::9788501a-7f2a-42d5-85c5-3e9677585cf6" providerId="AD" clId="Web-{31C3B93D-5C9D-4527-97D1-7D5DC70321F4}" dt="2020-11-23T16:45:47.598" v="615"/>
          <ac:spMkLst>
            <pc:docMk/>
            <pc:sldMk cId="2803059150" sldId="256"/>
            <ac:spMk id="15" creationId="{090538E0-A884-4E60-A6AB-77D830E2FCED}"/>
          </ac:spMkLst>
        </pc:spChg>
        <pc:spChg chg="add del">
          <ac:chgData name="Aathith S" userId="S::sr8551@srmist.edu.in::9788501a-7f2a-42d5-85c5-3e9677585cf6" providerId="AD" clId="Web-{31C3B93D-5C9D-4527-97D1-7D5DC70321F4}" dt="2020-11-23T16:45:57.207" v="619"/>
          <ac:spMkLst>
            <pc:docMk/>
            <pc:sldMk cId="2803059150" sldId="256"/>
            <ac:spMk id="16" creationId="{1E214AA7-F028-4A0D-8698-61AEC754D1BC}"/>
          </ac:spMkLst>
        </pc:spChg>
        <pc:spChg chg="add del">
          <ac:chgData name="Aathith S" userId="S::sr8551@srmist.edu.in::9788501a-7f2a-42d5-85c5-3e9677585cf6" providerId="AD" clId="Web-{31C3B93D-5C9D-4527-97D1-7D5DC70321F4}" dt="2020-11-23T16:45:47.598" v="615"/>
          <ac:spMkLst>
            <pc:docMk/>
            <pc:sldMk cId="2803059150" sldId="256"/>
            <ac:spMk id="17" creationId="{DB0D7DD0-1C67-4D4C-9E06-678233DB8468}"/>
          </ac:spMkLst>
        </pc:spChg>
        <pc:cxnChg chg="add del">
          <ac:chgData name="Aathith S" userId="S::sr8551@srmist.edu.in::9788501a-7f2a-42d5-85c5-3e9677585cf6" providerId="AD" clId="Web-{31C3B93D-5C9D-4527-97D1-7D5DC70321F4}" dt="2020-11-23T16:45:49.973" v="617"/>
          <ac:cxnSpMkLst>
            <pc:docMk/>
            <pc:sldMk cId="2803059150" sldId="256"/>
            <ac:cxnSpMk id="14" creationId="{FC469874-256B-45B3-A79C-7591B4BA1ECC}"/>
          </ac:cxnSpMkLst>
        </pc:cxnChg>
        <pc:cxnChg chg="add del">
          <ac:chgData name="Aathith S" userId="S::sr8551@srmist.edu.in::9788501a-7f2a-42d5-85c5-3e9677585cf6" providerId="AD" clId="Web-{31C3B93D-5C9D-4527-97D1-7D5DC70321F4}" dt="2020-11-23T16:45:57.207" v="619"/>
          <ac:cxnSpMkLst>
            <pc:docMk/>
            <pc:sldMk cId="2803059150" sldId="256"/>
            <ac:cxnSpMk id="18" creationId="{D6206FDC-2777-4D7F-AF9C-73413DA664C9}"/>
          </ac:cxnSpMkLst>
        </pc:cxnChg>
      </pc:sldChg>
      <pc:sldChg chg="addSp delSp modSp mod setBg modClrScheme setClrOvrMap delDesignElem chgLayout">
        <pc:chgData name="Aathith S" userId="S::sr8551@srmist.edu.in::9788501a-7f2a-42d5-85c5-3e9677585cf6" providerId="AD" clId="Web-{31C3B93D-5C9D-4527-97D1-7D5DC70321F4}" dt="2020-11-23T17:12:56.743" v="728"/>
        <pc:sldMkLst>
          <pc:docMk/>
          <pc:sldMk cId="2508131159" sldId="257"/>
        </pc:sldMkLst>
        <pc:spChg chg="mod ord">
          <ac:chgData name="Aathith S" userId="S::sr8551@srmist.edu.in::9788501a-7f2a-42d5-85c5-3e9677585cf6" providerId="AD" clId="Web-{31C3B93D-5C9D-4527-97D1-7D5DC70321F4}" dt="2020-11-23T17:12:56.743" v="728"/>
          <ac:spMkLst>
            <pc:docMk/>
            <pc:sldMk cId="2508131159" sldId="257"/>
            <ac:spMk id="2" creationId="{2BB5CAAB-CB70-4EB1-83F1-6034F947F1E5}"/>
          </ac:spMkLst>
        </pc:spChg>
        <pc:spChg chg="mod ord">
          <ac:chgData name="Aathith S" userId="S::sr8551@srmist.edu.in::9788501a-7f2a-42d5-85c5-3e9677585cf6" providerId="AD" clId="Web-{31C3B93D-5C9D-4527-97D1-7D5DC70321F4}" dt="2020-11-23T17:12:56.743" v="728"/>
          <ac:spMkLst>
            <pc:docMk/>
            <pc:sldMk cId="2508131159" sldId="257"/>
            <ac:spMk id="3" creationId="{54314022-7116-4683-AC46-5FD8826625B2}"/>
          </ac:spMkLst>
        </pc:spChg>
        <pc:spChg chg="add del">
          <ac:chgData name="Aathith S" userId="S::sr8551@srmist.edu.in::9788501a-7f2a-42d5-85c5-3e9677585cf6" providerId="AD" clId="Web-{31C3B93D-5C9D-4527-97D1-7D5DC70321F4}" dt="2020-11-23T17:12:56.743" v="728"/>
          <ac:spMkLst>
            <pc:docMk/>
            <pc:sldMk cId="2508131159" sldId="257"/>
            <ac:spMk id="5" creationId="{EF9B8DF2-C3F5-49A2-94D2-F7B65A0F1F15}"/>
          </ac:spMkLst>
        </pc:spChg>
        <pc:spChg chg="add del">
          <ac:chgData name="Aathith S" userId="S::sr8551@srmist.edu.in::9788501a-7f2a-42d5-85c5-3e9677585cf6" providerId="AD" clId="Web-{31C3B93D-5C9D-4527-97D1-7D5DC70321F4}" dt="2020-11-23T17:12:56.743" v="728"/>
          <ac:spMkLst>
            <pc:docMk/>
            <pc:sldMk cId="2508131159" sldId="257"/>
            <ac:spMk id="6" creationId="{4330B6AC-E6AB-45E4-A303-C8DE90EB2AAC}"/>
          </ac:spMkLst>
        </pc:spChg>
        <pc:spChg chg="add del">
          <ac:chgData name="Aathith S" userId="S::sr8551@srmist.edu.in::9788501a-7f2a-42d5-85c5-3e9677585cf6" providerId="AD" clId="Web-{31C3B93D-5C9D-4527-97D1-7D5DC70321F4}" dt="2020-11-23T16:47:06.132" v="630"/>
          <ac:spMkLst>
            <pc:docMk/>
            <pc:sldMk cId="2508131159" sldId="257"/>
            <ac:spMk id="8" creationId="{0D7B6173-1D58-48E2-83CF-37350F315F75}"/>
          </ac:spMkLst>
        </pc:spChg>
        <pc:spChg chg="add del">
          <ac:chgData name="Aathith S" userId="S::sr8551@srmist.edu.in::9788501a-7f2a-42d5-85c5-3e9677585cf6" providerId="AD" clId="Web-{31C3B93D-5C9D-4527-97D1-7D5DC70321F4}" dt="2020-11-23T16:47:06.132" v="630"/>
          <ac:spMkLst>
            <pc:docMk/>
            <pc:sldMk cId="2508131159" sldId="257"/>
            <ac:spMk id="10" creationId="{BD21050B-D85A-4CC6-94EC-450D24F19661}"/>
          </ac:spMkLst>
        </pc:spChg>
        <pc:spChg chg="add del">
          <ac:chgData name="Aathith S" userId="S::sr8551@srmist.edu.in::9788501a-7f2a-42d5-85c5-3e9677585cf6" providerId="AD" clId="Web-{31C3B93D-5C9D-4527-97D1-7D5DC70321F4}" dt="2020-11-23T16:47:06.132" v="630"/>
          <ac:spMkLst>
            <pc:docMk/>
            <pc:sldMk cId="2508131159" sldId="257"/>
            <ac:spMk id="14" creationId="{D87C4F29-0DC4-4901-A2FD-7C88889E6035}"/>
          </ac:spMkLst>
        </pc:spChg>
        <pc:spChg chg="add del">
          <ac:chgData name="Aathith S" userId="S::sr8551@srmist.edu.in::9788501a-7f2a-42d5-85c5-3e9677585cf6" providerId="AD" clId="Web-{31C3B93D-5C9D-4527-97D1-7D5DC70321F4}" dt="2020-11-23T16:47:06.132" v="630"/>
          <ac:spMkLst>
            <pc:docMk/>
            <pc:sldMk cId="2508131159" sldId="257"/>
            <ac:spMk id="16" creationId="{C5F81162-7738-4BC8-BA5D-ADEFD7F2D166}"/>
          </ac:spMkLst>
        </pc:spChg>
        <pc:picChg chg="add">
          <ac:chgData name="Aathith S" userId="S::sr8551@srmist.edu.in::9788501a-7f2a-42d5-85c5-3e9677585cf6" providerId="AD" clId="Web-{31C3B93D-5C9D-4527-97D1-7D5DC70321F4}" dt="2020-11-23T16:47:06.163" v="631"/>
          <ac:picMkLst>
            <pc:docMk/>
            <pc:sldMk cId="2508131159" sldId="257"/>
            <ac:picMk id="7" creationId="{4A484414-B428-4A04-90AF-0DFAE5A70786}"/>
          </ac:picMkLst>
        </pc:picChg>
        <pc:picChg chg="add del">
          <ac:chgData name="Aathith S" userId="S::sr8551@srmist.edu.in::9788501a-7f2a-42d5-85c5-3e9677585cf6" providerId="AD" clId="Web-{31C3B93D-5C9D-4527-97D1-7D5DC70321F4}" dt="2020-11-23T16:47:06.132" v="630"/>
          <ac:picMkLst>
            <pc:docMk/>
            <pc:sldMk cId="2508131159" sldId="257"/>
            <ac:picMk id="12" creationId="{C4720EDA-E218-43A9-8817-08F09F4DB6CA}"/>
          </ac:picMkLst>
        </pc:picChg>
      </pc:sldChg>
      <pc:sldChg chg="addSp delSp modSp mod setBg modClrScheme setClrOvrMap delDesignElem chgLayout">
        <pc:chgData name="Aathith S" userId="S::sr8551@srmist.edu.in::9788501a-7f2a-42d5-85c5-3e9677585cf6" providerId="AD" clId="Web-{31C3B93D-5C9D-4527-97D1-7D5DC70321F4}" dt="2020-11-23T17:12:56.743" v="728"/>
        <pc:sldMkLst>
          <pc:docMk/>
          <pc:sldMk cId="3892907736" sldId="258"/>
        </pc:sldMkLst>
        <pc:spChg chg="mod ord">
          <ac:chgData name="Aathith S" userId="S::sr8551@srmist.edu.in::9788501a-7f2a-42d5-85c5-3e9677585cf6" providerId="AD" clId="Web-{31C3B93D-5C9D-4527-97D1-7D5DC70321F4}" dt="2020-11-23T17:12:56.743" v="728"/>
          <ac:spMkLst>
            <pc:docMk/>
            <pc:sldMk cId="3892907736" sldId="258"/>
            <ac:spMk id="2" creationId="{34891684-A0C7-4743-A992-FC7093E62660}"/>
          </ac:spMkLst>
        </pc:spChg>
        <pc:spChg chg="mod ord">
          <ac:chgData name="Aathith S" userId="S::sr8551@srmist.edu.in::9788501a-7f2a-42d5-85c5-3e9677585cf6" providerId="AD" clId="Web-{31C3B93D-5C9D-4527-97D1-7D5DC70321F4}" dt="2020-11-23T17:12:56.743" v="728"/>
          <ac:spMkLst>
            <pc:docMk/>
            <pc:sldMk cId="3892907736" sldId="258"/>
            <ac:spMk id="3" creationId="{08375C99-22A3-4E02-A0CE-3B340668EFED}"/>
          </ac:spMkLst>
        </pc:spChg>
        <pc:spChg chg="add del">
          <ac:chgData name="Aathith S" userId="S::sr8551@srmist.edu.in::9788501a-7f2a-42d5-85c5-3e9677585cf6" providerId="AD" clId="Web-{31C3B93D-5C9D-4527-97D1-7D5DC70321F4}" dt="2020-11-23T16:48:54.072" v="641"/>
          <ac:spMkLst>
            <pc:docMk/>
            <pc:sldMk cId="3892907736" sldId="258"/>
            <ac:spMk id="5" creationId="{DFF2AC85-FAA0-4844-813F-83C04D7382E2}"/>
          </ac:spMkLst>
        </pc:spChg>
        <pc:spChg chg="add del">
          <ac:chgData name="Aathith S" userId="S::sr8551@srmist.edu.in::9788501a-7f2a-42d5-85c5-3e9677585cf6" providerId="AD" clId="Web-{31C3B93D-5C9D-4527-97D1-7D5DC70321F4}" dt="2020-11-23T16:48:54.072" v="641"/>
          <ac:spMkLst>
            <pc:docMk/>
            <pc:sldMk cId="3892907736" sldId="258"/>
            <ac:spMk id="6" creationId="{89CC0F1E-BAA2-47B1-8F83-7ECB9FD9E009}"/>
          </ac:spMkLst>
        </pc:spChg>
        <pc:spChg chg="add del">
          <ac:chgData name="Aathith S" userId="S::sr8551@srmist.edu.in::9788501a-7f2a-42d5-85c5-3e9677585cf6" providerId="AD" clId="Web-{31C3B93D-5C9D-4527-97D1-7D5DC70321F4}" dt="2020-11-23T17:12:56.743" v="728"/>
          <ac:spMkLst>
            <pc:docMk/>
            <pc:sldMk cId="3892907736" sldId="258"/>
            <ac:spMk id="7" creationId="{AD72D4D1-076F-49D3-9889-EFC4F6D7CA66}"/>
          </ac:spMkLst>
        </pc:spChg>
        <pc:spChg chg="add del">
          <ac:chgData name="Aathith S" userId="S::sr8551@srmist.edu.in::9788501a-7f2a-42d5-85c5-3e9677585cf6" providerId="AD" clId="Web-{31C3B93D-5C9D-4527-97D1-7D5DC70321F4}" dt="2020-11-23T16:48:51.557" v="639"/>
          <ac:spMkLst>
            <pc:docMk/>
            <pc:sldMk cId="3892907736" sldId="258"/>
            <ac:spMk id="8" creationId="{AD72D4D1-076F-49D3-9889-EFC4F6D7CA66}"/>
          </ac:spMkLst>
        </pc:spChg>
        <pc:cxnChg chg="add del">
          <ac:chgData name="Aathith S" userId="S::sr8551@srmist.edu.in::9788501a-7f2a-42d5-85c5-3e9677585cf6" providerId="AD" clId="Web-{31C3B93D-5C9D-4527-97D1-7D5DC70321F4}" dt="2020-11-23T17:12:56.743" v="728"/>
          <ac:cxnSpMkLst>
            <pc:docMk/>
            <pc:sldMk cId="3892907736" sldId="258"/>
            <ac:cxnSpMk id="9" creationId="{2D72A2C9-F3CA-4216-8BAD-FA4C970C3C4E}"/>
          </ac:cxnSpMkLst>
        </pc:cxnChg>
        <pc:cxnChg chg="add del">
          <ac:chgData name="Aathith S" userId="S::sr8551@srmist.edu.in::9788501a-7f2a-42d5-85c5-3e9677585cf6" providerId="AD" clId="Web-{31C3B93D-5C9D-4527-97D1-7D5DC70321F4}" dt="2020-11-23T16:48:51.557" v="639"/>
          <ac:cxnSpMkLst>
            <pc:docMk/>
            <pc:sldMk cId="3892907736" sldId="258"/>
            <ac:cxnSpMk id="10" creationId="{2D72A2C9-F3CA-4216-8BAD-FA4C970C3C4E}"/>
          </ac:cxnSpMkLst>
        </pc:cxnChg>
      </pc:sldChg>
      <pc:sldChg chg="addSp delSp modSp mod setBg modClrScheme setClrOvrMap delDesignElem chgLayout">
        <pc:chgData name="Aathith S" userId="S::sr8551@srmist.edu.in::9788501a-7f2a-42d5-85c5-3e9677585cf6" providerId="AD" clId="Web-{31C3B93D-5C9D-4527-97D1-7D5DC70321F4}" dt="2020-11-23T17:12:56.743" v="728"/>
        <pc:sldMkLst>
          <pc:docMk/>
          <pc:sldMk cId="1188469120" sldId="260"/>
        </pc:sldMkLst>
        <pc:spChg chg="mod ord">
          <ac:chgData name="Aathith S" userId="S::sr8551@srmist.edu.in::9788501a-7f2a-42d5-85c5-3e9677585cf6" providerId="AD" clId="Web-{31C3B93D-5C9D-4527-97D1-7D5DC70321F4}" dt="2020-11-23T17:12:56.743" v="728"/>
          <ac:spMkLst>
            <pc:docMk/>
            <pc:sldMk cId="1188469120" sldId="260"/>
            <ac:spMk id="2" creationId="{DEE4FB92-64B4-4C8F-8A6A-C494E35BBC8F}"/>
          </ac:spMkLst>
        </pc:spChg>
        <pc:spChg chg="del mod">
          <ac:chgData name="Aathith S" userId="S::sr8551@srmist.edu.in::9788501a-7f2a-42d5-85c5-3e9677585cf6" providerId="AD" clId="Web-{31C3B93D-5C9D-4527-97D1-7D5DC70321F4}" dt="2020-11-23T16:47:28.320" v="634"/>
          <ac:spMkLst>
            <pc:docMk/>
            <pc:sldMk cId="1188469120" sldId="260"/>
            <ac:spMk id="3" creationId="{E30C3F07-2FB0-4ED2-8CBF-D4675E5E625A}"/>
          </ac:spMkLst>
        </pc:spChg>
        <pc:spChg chg="add del">
          <ac:chgData name="Aathith S" userId="S::sr8551@srmist.edu.in::9788501a-7f2a-42d5-85c5-3e9677585cf6" providerId="AD" clId="Web-{31C3B93D-5C9D-4527-97D1-7D5DC70321F4}" dt="2020-11-23T16:47:28.241" v="633"/>
          <ac:spMkLst>
            <pc:docMk/>
            <pc:sldMk cId="1188469120" sldId="260"/>
            <ac:spMk id="8" creationId="{AD21898E-86C0-4C8A-A76C-DF33E844C87A}"/>
          </ac:spMkLst>
        </pc:spChg>
        <pc:spChg chg="add del">
          <ac:chgData name="Aathith S" userId="S::sr8551@srmist.edu.in::9788501a-7f2a-42d5-85c5-3e9677585cf6" providerId="AD" clId="Web-{31C3B93D-5C9D-4527-97D1-7D5DC70321F4}" dt="2020-11-23T17:12:56.743" v="728"/>
          <ac:spMkLst>
            <pc:docMk/>
            <pc:sldMk cId="1188469120" sldId="260"/>
            <ac:spMk id="9" creationId="{68575C10-8187-4AC4-AD72-C754EAFD2867}"/>
          </ac:spMkLst>
        </pc:spChg>
        <pc:spChg chg="add del">
          <ac:chgData name="Aathith S" userId="S::sr8551@srmist.edu.in::9788501a-7f2a-42d5-85c5-3e9677585cf6" providerId="AD" clId="Web-{31C3B93D-5C9D-4527-97D1-7D5DC70321F4}" dt="2020-11-23T16:47:28.241" v="633"/>
          <ac:spMkLst>
            <pc:docMk/>
            <pc:sldMk cId="1188469120" sldId="260"/>
            <ac:spMk id="10" creationId="{5C8F04BD-D093-45D0-B54C-50FDB308B4EE}"/>
          </ac:spMkLst>
        </pc:spChg>
        <pc:graphicFrameChg chg="add mod ord">
          <ac:chgData name="Aathith S" userId="S::sr8551@srmist.edu.in::9788501a-7f2a-42d5-85c5-3e9677585cf6" providerId="AD" clId="Web-{31C3B93D-5C9D-4527-97D1-7D5DC70321F4}" dt="2020-11-23T17:12:56.743" v="728"/>
          <ac:graphicFrameMkLst>
            <pc:docMk/>
            <pc:sldMk cId="1188469120" sldId="260"/>
            <ac:graphicFrameMk id="5" creationId="{443B582A-C6E6-44FC-A5EC-4CC0D8EB6FB2}"/>
          </ac:graphicFrameMkLst>
        </pc:graphicFrameChg>
        <pc:cxnChg chg="add del">
          <ac:chgData name="Aathith S" userId="S::sr8551@srmist.edu.in::9788501a-7f2a-42d5-85c5-3e9677585cf6" providerId="AD" clId="Web-{31C3B93D-5C9D-4527-97D1-7D5DC70321F4}" dt="2020-11-23T17:12:56.743" v="728"/>
          <ac:cxnSpMkLst>
            <pc:docMk/>
            <pc:sldMk cId="1188469120" sldId="260"/>
            <ac:cxnSpMk id="11" creationId="{74E776C9-ED67-41B7-B3A3-4DF76EF3ACEE}"/>
          </ac:cxnSpMkLst>
        </pc:cxnChg>
      </pc:sldChg>
      <pc:sldChg chg="addSp delSp modSp mod setBg modClrScheme chgLayout">
        <pc:chgData name="Aathith S" userId="S::sr8551@srmist.edu.in::9788501a-7f2a-42d5-85c5-3e9677585cf6" providerId="AD" clId="Web-{31C3B93D-5C9D-4527-97D1-7D5DC70321F4}" dt="2020-11-23T17:12:56.743" v="728"/>
        <pc:sldMkLst>
          <pc:docMk/>
          <pc:sldMk cId="3018979827" sldId="262"/>
        </pc:sldMkLst>
        <pc:spChg chg="mod ord">
          <ac:chgData name="Aathith S" userId="S::sr8551@srmist.edu.in::9788501a-7f2a-42d5-85c5-3e9677585cf6" providerId="AD" clId="Web-{31C3B93D-5C9D-4527-97D1-7D5DC70321F4}" dt="2020-11-23T17:12:56.743" v="728"/>
          <ac:spMkLst>
            <pc:docMk/>
            <pc:sldMk cId="3018979827" sldId="262"/>
            <ac:spMk id="2" creationId="{6F385D9D-64B5-427B-A379-1F0766EAA10B}"/>
          </ac:spMkLst>
        </pc:spChg>
        <pc:spChg chg="mod ord">
          <ac:chgData name="Aathith S" userId="S::sr8551@srmist.edu.in::9788501a-7f2a-42d5-85c5-3e9677585cf6" providerId="AD" clId="Web-{31C3B93D-5C9D-4527-97D1-7D5DC70321F4}" dt="2020-11-23T17:12:56.743" v="728"/>
          <ac:spMkLst>
            <pc:docMk/>
            <pc:sldMk cId="3018979827" sldId="262"/>
            <ac:spMk id="3" creationId="{9EF272F5-93A5-445D-B1C4-18C2BB06A3C3}"/>
          </ac:spMkLst>
        </pc:spChg>
        <pc:spChg chg="add del">
          <ac:chgData name="Aathith S" userId="S::sr8551@srmist.edu.in::9788501a-7f2a-42d5-85c5-3e9677585cf6" providerId="AD" clId="Web-{31C3B93D-5C9D-4527-97D1-7D5DC70321F4}" dt="2020-11-23T16:48:10.026" v="637"/>
          <ac:spMkLst>
            <pc:docMk/>
            <pc:sldMk cId="3018979827" sldId="262"/>
            <ac:spMk id="8" creationId="{E8A8EAB8-D2FF-444D-B34B-7D32F106AD0E}"/>
          </ac:spMkLst>
        </pc:spChg>
        <pc:cxnChg chg="add del">
          <ac:chgData name="Aathith S" userId="S::sr8551@srmist.edu.in::9788501a-7f2a-42d5-85c5-3e9677585cf6" providerId="AD" clId="Web-{31C3B93D-5C9D-4527-97D1-7D5DC70321F4}" dt="2020-11-23T16:48:10.026" v="637"/>
          <ac:cxnSpMkLst>
            <pc:docMk/>
            <pc:sldMk cId="3018979827" sldId="262"/>
            <ac:cxnSpMk id="10" creationId="{067633D1-6EE6-4118-B9F0-B363477BEE7A}"/>
          </ac:cxnSpMkLst>
        </pc:cxnChg>
        <pc:cxnChg chg="add del">
          <ac:chgData name="Aathith S" userId="S::sr8551@srmist.edu.in::9788501a-7f2a-42d5-85c5-3e9677585cf6" providerId="AD" clId="Web-{31C3B93D-5C9D-4527-97D1-7D5DC70321F4}" dt="2020-11-23T16:48:10.026" v="637"/>
          <ac:cxnSpMkLst>
            <pc:docMk/>
            <pc:sldMk cId="3018979827" sldId="262"/>
            <ac:cxnSpMk id="12" creationId="{4AD7FFC6-42A9-49CB-B5E9-B3F6B038331B}"/>
          </ac:cxnSpMkLst>
        </pc:cxnChg>
      </pc:sldChg>
      <pc:sldChg chg="modSp mod modClrScheme chgLayout">
        <pc:chgData name="Aathith S" userId="S::sr8551@srmist.edu.in::9788501a-7f2a-42d5-85c5-3e9677585cf6" providerId="AD" clId="Web-{31C3B93D-5C9D-4527-97D1-7D5DC70321F4}" dt="2020-11-23T17:12:56.743" v="728"/>
        <pc:sldMkLst>
          <pc:docMk/>
          <pc:sldMk cId="1880208882" sldId="268"/>
        </pc:sldMkLst>
        <pc:spChg chg="mod ord">
          <ac:chgData name="Aathith S" userId="S::sr8551@srmist.edu.in::9788501a-7f2a-42d5-85c5-3e9677585cf6" providerId="AD" clId="Web-{31C3B93D-5C9D-4527-97D1-7D5DC70321F4}" dt="2020-11-23T17:12:56.743" v="728"/>
          <ac:spMkLst>
            <pc:docMk/>
            <pc:sldMk cId="1880208882" sldId="268"/>
            <ac:spMk id="2" creationId="{884BA7A0-6FBF-4334-AE18-16F7C8EAE5C5}"/>
          </ac:spMkLst>
        </pc:spChg>
      </pc:sldChg>
      <pc:sldChg chg="modSp mod setBg modClrScheme chgLayout">
        <pc:chgData name="Aathith S" userId="S::sr8551@srmist.edu.in::9788501a-7f2a-42d5-85c5-3e9677585cf6" providerId="AD" clId="Web-{31C3B93D-5C9D-4527-97D1-7D5DC70321F4}" dt="2020-11-23T17:12:56.743" v="728"/>
        <pc:sldMkLst>
          <pc:docMk/>
          <pc:sldMk cId="725567215" sldId="269"/>
        </pc:sldMkLst>
        <pc:spChg chg="mod ord">
          <ac:chgData name="Aathith S" userId="S::sr8551@srmist.edu.in::9788501a-7f2a-42d5-85c5-3e9677585cf6" providerId="AD" clId="Web-{31C3B93D-5C9D-4527-97D1-7D5DC70321F4}" dt="2020-11-23T17:12:56.743" v="728"/>
          <ac:spMkLst>
            <pc:docMk/>
            <pc:sldMk cId="725567215" sldId="269"/>
            <ac:spMk id="2" creationId="{FAECB4BF-4DC2-4DB3-8B05-BE3B10A75DED}"/>
          </ac:spMkLst>
        </pc:spChg>
        <pc:spChg chg="mod ord">
          <ac:chgData name="Aathith S" userId="S::sr8551@srmist.edu.in::9788501a-7f2a-42d5-85c5-3e9677585cf6" providerId="AD" clId="Web-{31C3B93D-5C9D-4527-97D1-7D5DC70321F4}" dt="2020-11-23T17:12:56.743" v="728"/>
          <ac:spMkLst>
            <pc:docMk/>
            <pc:sldMk cId="725567215" sldId="269"/>
            <ac:spMk id="3" creationId="{CBB325D4-93A8-4354-B463-E34A83284DB8}"/>
          </ac:spMkLst>
        </pc:spChg>
      </pc:sldChg>
      <pc:sldChg chg="modSp mod modClrScheme chgLayout">
        <pc:chgData name="Aathith S" userId="S::sr8551@srmist.edu.in::9788501a-7f2a-42d5-85c5-3e9677585cf6" providerId="AD" clId="Web-{31C3B93D-5C9D-4527-97D1-7D5DC70321F4}" dt="2020-11-23T17:12:56.743" v="728"/>
        <pc:sldMkLst>
          <pc:docMk/>
          <pc:sldMk cId="130157418" sldId="270"/>
        </pc:sldMkLst>
        <pc:spChg chg="mod ord">
          <ac:chgData name="Aathith S" userId="S::sr8551@srmist.edu.in::9788501a-7f2a-42d5-85c5-3e9677585cf6" providerId="AD" clId="Web-{31C3B93D-5C9D-4527-97D1-7D5DC70321F4}" dt="2020-11-23T17:12:56.743" v="728"/>
          <ac:spMkLst>
            <pc:docMk/>
            <pc:sldMk cId="130157418" sldId="270"/>
            <ac:spMk id="12" creationId="{0B0BF1E4-7AB7-4806-A1D7-CD319A3CCF90}"/>
          </ac:spMkLst>
        </pc:spChg>
        <pc:picChg chg="mod ord">
          <ac:chgData name="Aathith S" userId="S::sr8551@srmist.edu.in::9788501a-7f2a-42d5-85c5-3e9677585cf6" providerId="AD" clId="Web-{31C3B93D-5C9D-4527-97D1-7D5DC70321F4}" dt="2020-11-23T17:12:56.743" v="728"/>
          <ac:picMkLst>
            <pc:docMk/>
            <pc:sldMk cId="130157418" sldId="270"/>
            <ac:picMk id="11" creationId="{DD93B6F9-4D5C-4163-9C5E-5C8C30EC7699}"/>
          </ac:picMkLst>
        </pc:picChg>
      </pc:sldChg>
      <pc:sldChg chg="modSp mod modClrScheme chgLayout">
        <pc:chgData name="Aathith S" userId="S::sr8551@srmist.edu.in::9788501a-7f2a-42d5-85c5-3e9677585cf6" providerId="AD" clId="Web-{31C3B93D-5C9D-4527-97D1-7D5DC70321F4}" dt="2020-11-23T17:12:56.743" v="728"/>
        <pc:sldMkLst>
          <pc:docMk/>
          <pc:sldMk cId="334548514" sldId="271"/>
        </pc:sldMkLst>
        <pc:spChg chg="mod ord">
          <ac:chgData name="Aathith S" userId="S::sr8551@srmist.edu.in::9788501a-7f2a-42d5-85c5-3e9677585cf6" providerId="AD" clId="Web-{31C3B93D-5C9D-4527-97D1-7D5DC70321F4}" dt="2020-11-23T17:12:56.743" v="728"/>
          <ac:spMkLst>
            <pc:docMk/>
            <pc:sldMk cId="334548514" sldId="271"/>
            <ac:spMk id="2" creationId="{F81FDEFA-578C-4B86-B9C9-F1EC538DFD67}"/>
          </ac:spMkLst>
        </pc:spChg>
        <pc:spChg chg="mod ord">
          <ac:chgData name="Aathith S" userId="S::sr8551@srmist.edu.in::9788501a-7f2a-42d5-85c5-3e9677585cf6" providerId="AD" clId="Web-{31C3B93D-5C9D-4527-97D1-7D5DC70321F4}" dt="2020-11-23T17:12:56.743" v="728"/>
          <ac:spMkLst>
            <pc:docMk/>
            <pc:sldMk cId="334548514" sldId="271"/>
            <ac:spMk id="3" creationId="{1BBDA15E-F810-44B3-9EB2-8B08A5533C9D}"/>
          </ac:spMkLst>
        </pc:spChg>
      </pc:sldChg>
      <pc:sldChg chg="modSp mod modClrScheme chgLayout">
        <pc:chgData name="Aathith S" userId="S::sr8551@srmist.edu.in::9788501a-7f2a-42d5-85c5-3e9677585cf6" providerId="AD" clId="Web-{31C3B93D-5C9D-4527-97D1-7D5DC70321F4}" dt="2020-11-23T17:12:56.743" v="728"/>
        <pc:sldMkLst>
          <pc:docMk/>
          <pc:sldMk cId="4165119701" sldId="272"/>
        </pc:sldMkLst>
        <pc:spChg chg="mod ord">
          <ac:chgData name="Aathith S" userId="S::sr8551@srmist.edu.in::9788501a-7f2a-42d5-85c5-3e9677585cf6" providerId="AD" clId="Web-{31C3B93D-5C9D-4527-97D1-7D5DC70321F4}" dt="2020-11-23T17:12:56.743" v="728"/>
          <ac:spMkLst>
            <pc:docMk/>
            <pc:sldMk cId="4165119701" sldId="272"/>
            <ac:spMk id="2" creationId="{5E78E20A-D4A0-41FC-9B74-32803F6C3930}"/>
          </ac:spMkLst>
        </pc:spChg>
        <pc:spChg chg="mod ord">
          <ac:chgData name="Aathith S" userId="S::sr8551@srmist.edu.in::9788501a-7f2a-42d5-85c5-3e9677585cf6" providerId="AD" clId="Web-{31C3B93D-5C9D-4527-97D1-7D5DC70321F4}" dt="2020-11-23T17:12:56.743" v="728"/>
          <ac:spMkLst>
            <pc:docMk/>
            <pc:sldMk cId="4165119701" sldId="272"/>
            <ac:spMk id="3" creationId="{A60DE3F7-4C94-4A61-8C4D-046A767E095F}"/>
          </ac:spMkLst>
        </pc:spChg>
      </pc:sldChg>
      <pc:sldChg chg="modSp mod modClrScheme chgLayout">
        <pc:chgData name="Aathith S" userId="S::sr8551@srmist.edu.in::9788501a-7f2a-42d5-85c5-3e9677585cf6" providerId="AD" clId="Web-{31C3B93D-5C9D-4527-97D1-7D5DC70321F4}" dt="2020-11-23T17:12:56.743" v="728"/>
        <pc:sldMkLst>
          <pc:docMk/>
          <pc:sldMk cId="2905998232" sldId="273"/>
        </pc:sldMkLst>
        <pc:spChg chg="mod ord">
          <ac:chgData name="Aathith S" userId="S::sr8551@srmist.edu.in::9788501a-7f2a-42d5-85c5-3e9677585cf6" providerId="AD" clId="Web-{31C3B93D-5C9D-4527-97D1-7D5DC70321F4}" dt="2020-11-23T17:12:56.743" v="728"/>
          <ac:spMkLst>
            <pc:docMk/>
            <pc:sldMk cId="2905998232" sldId="273"/>
            <ac:spMk id="2" creationId="{CFA96AD7-1BDA-4E4F-88E3-E0D114F9F1F4}"/>
          </ac:spMkLst>
        </pc:spChg>
        <pc:spChg chg="mod ord">
          <ac:chgData name="Aathith S" userId="S::sr8551@srmist.edu.in::9788501a-7f2a-42d5-85c5-3e9677585cf6" providerId="AD" clId="Web-{31C3B93D-5C9D-4527-97D1-7D5DC70321F4}" dt="2020-11-23T17:12:56.743" v="728"/>
          <ac:spMkLst>
            <pc:docMk/>
            <pc:sldMk cId="2905998232" sldId="273"/>
            <ac:spMk id="3" creationId="{3F28A773-CC00-4A0E-B1A2-14E6DE494930}"/>
          </ac:spMkLst>
        </pc:spChg>
      </pc:sldChg>
      <pc:sldChg chg="modSp mod modClrScheme chgLayout">
        <pc:chgData name="Aathith S" userId="S::sr8551@srmist.edu.in::9788501a-7f2a-42d5-85c5-3e9677585cf6" providerId="AD" clId="Web-{31C3B93D-5C9D-4527-97D1-7D5DC70321F4}" dt="2020-11-23T17:12:56.743" v="728"/>
        <pc:sldMkLst>
          <pc:docMk/>
          <pc:sldMk cId="3192779843" sldId="274"/>
        </pc:sldMkLst>
        <pc:spChg chg="mod ord">
          <ac:chgData name="Aathith S" userId="S::sr8551@srmist.edu.in::9788501a-7f2a-42d5-85c5-3e9677585cf6" providerId="AD" clId="Web-{31C3B93D-5C9D-4527-97D1-7D5DC70321F4}" dt="2020-11-23T17:12:56.743" v="728"/>
          <ac:spMkLst>
            <pc:docMk/>
            <pc:sldMk cId="3192779843" sldId="274"/>
            <ac:spMk id="2" creationId="{63FA2295-5DE4-42AA-8D27-A722B6FAEB70}"/>
          </ac:spMkLst>
        </pc:spChg>
        <pc:spChg chg="mod ord">
          <ac:chgData name="Aathith S" userId="S::sr8551@srmist.edu.in::9788501a-7f2a-42d5-85c5-3e9677585cf6" providerId="AD" clId="Web-{31C3B93D-5C9D-4527-97D1-7D5DC70321F4}" dt="2020-11-23T17:12:56.743" v="728"/>
          <ac:spMkLst>
            <pc:docMk/>
            <pc:sldMk cId="3192779843" sldId="274"/>
            <ac:spMk id="3" creationId="{A30DA9CB-2A27-4B68-990B-767029736F7E}"/>
          </ac:spMkLst>
        </pc:spChg>
      </pc:sldChg>
      <pc:sldChg chg="modSp mod modClrScheme chgLayout">
        <pc:chgData name="Aathith S" userId="S::sr8551@srmist.edu.in::9788501a-7f2a-42d5-85c5-3e9677585cf6" providerId="AD" clId="Web-{31C3B93D-5C9D-4527-97D1-7D5DC70321F4}" dt="2020-11-23T17:12:56.743" v="728"/>
        <pc:sldMkLst>
          <pc:docMk/>
          <pc:sldMk cId="352402098" sldId="275"/>
        </pc:sldMkLst>
        <pc:spChg chg="mod ord">
          <ac:chgData name="Aathith S" userId="S::sr8551@srmist.edu.in::9788501a-7f2a-42d5-85c5-3e9677585cf6" providerId="AD" clId="Web-{31C3B93D-5C9D-4527-97D1-7D5DC70321F4}" dt="2020-11-23T17:12:56.743" v="728"/>
          <ac:spMkLst>
            <pc:docMk/>
            <pc:sldMk cId="352402098" sldId="275"/>
            <ac:spMk id="2" creationId="{BC31AE2E-5951-4394-AD2F-0CCE4C714AC3}"/>
          </ac:spMkLst>
        </pc:spChg>
        <pc:spChg chg="mod ord">
          <ac:chgData name="Aathith S" userId="S::sr8551@srmist.edu.in::9788501a-7f2a-42d5-85c5-3e9677585cf6" providerId="AD" clId="Web-{31C3B93D-5C9D-4527-97D1-7D5DC70321F4}" dt="2020-11-23T17:12:56.743" v="728"/>
          <ac:spMkLst>
            <pc:docMk/>
            <pc:sldMk cId="352402098" sldId="275"/>
            <ac:spMk id="3" creationId="{B7A0EC86-95BA-4EF9-950D-054B3B7F161F}"/>
          </ac:spMkLst>
        </pc:spChg>
      </pc:sldChg>
      <pc:sldChg chg="modSp mod modClrScheme chgLayout">
        <pc:chgData name="Aathith S" userId="S::sr8551@srmist.edu.in::9788501a-7f2a-42d5-85c5-3e9677585cf6" providerId="AD" clId="Web-{31C3B93D-5C9D-4527-97D1-7D5DC70321F4}" dt="2020-11-23T17:12:56.743" v="728"/>
        <pc:sldMkLst>
          <pc:docMk/>
          <pc:sldMk cId="4012447857" sldId="276"/>
        </pc:sldMkLst>
        <pc:spChg chg="mod ord">
          <ac:chgData name="Aathith S" userId="S::sr8551@srmist.edu.in::9788501a-7f2a-42d5-85c5-3e9677585cf6" providerId="AD" clId="Web-{31C3B93D-5C9D-4527-97D1-7D5DC70321F4}" dt="2020-11-23T17:12:56.743" v="728"/>
          <ac:spMkLst>
            <pc:docMk/>
            <pc:sldMk cId="4012447857" sldId="276"/>
            <ac:spMk id="2" creationId="{7BC803E6-8F1F-45A2-A4AD-C711B834E5DF}"/>
          </ac:spMkLst>
        </pc:spChg>
      </pc:sldChg>
      <pc:sldChg chg="modSp mod modClrScheme chgLayout">
        <pc:chgData name="Aathith S" userId="S::sr8551@srmist.edu.in::9788501a-7f2a-42d5-85c5-3e9677585cf6" providerId="AD" clId="Web-{31C3B93D-5C9D-4527-97D1-7D5DC70321F4}" dt="2020-11-23T17:12:56.743" v="728"/>
        <pc:sldMkLst>
          <pc:docMk/>
          <pc:sldMk cId="885709930" sldId="277"/>
        </pc:sldMkLst>
        <pc:spChg chg="mod ord">
          <ac:chgData name="Aathith S" userId="S::sr8551@srmist.edu.in::9788501a-7f2a-42d5-85c5-3e9677585cf6" providerId="AD" clId="Web-{31C3B93D-5C9D-4527-97D1-7D5DC70321F4}" dt="2020-11-23T17:12:56.743" v="728"/>
          <ac:spMkLst>
            <pc:docMk/>
            <pc:sldMk cId="885709930" sldId="277"/>
            <ac:spMk id="2" creationId="{CD432508-6B86-4A7D-A45F-50F075877E79}"/>
          </ac:spMkLst>
        </pc:spChg>
      </pc:sldChg>
      <pc:sldChg chg="modSp mod modClrScheme chgLayout">
        <pc:chgData name="Aathith S" userId="S::sr8551@srmist.edu.in::9788501a-7f2a-42d5-85c5-3e9677585cf6" providerId="AD" clId="Web-{31C3B93D-5C9D-4527-97D1-7D5DC70321F4}" dt="2020-11-23T17:12:56.743" v="728"/>
        <pc:sldMkLst>
          <pc:docMk/>
          <pc:sldMk cId="1902410595" sldId="278"/>
        </pc:sldMkLst>
        <pc:spChg chg="mod ord">
          <ac:chgData name="Aathith S" userId="S::sr8551@srmist.edu.in::9788501a-7f2a-42d5-85c5-3e9677585cf6" providerId="AD" clId="Web-{31C3B93D-5C9D-4527-97D1-7D5DC70321F4}" dt="2020-11-23T17:12:56.743" v="728"/>
          <ac:spMkLst>
            <pc:docMk/>
            <pc:sldMk cId="1902410595" sldId="278"/>
            <ac:spMk id="2" creationId="{FDB2E409-38FB-4688-8B6B-076497284139}"/>
          </ac:spMkLst>
        </pc:spChg>
        <pc:picChg chg="mod ord">
          <ac:chgData name="Aathith S" userId="S::sr8551@srmist.edu.in::9788501a-7f2a-42d5-85c5-3e9677585cf6" providerId="AD" clId="Web-{31C3B93D-5C9D-4527-97D1-7D5DC70321F4}" dt="2020-11-23T17:12:56.743" v="728"/>
          <ac:picMkLst>
            <pc:docMk/>
            <pc:sldMk cId="1902410595" sldId="278"/>
            <ac:picMk id="5" creationId="{05FCD3E6-9C4C-4F0B-B332-464A5EB23A76}"/>
          </ac:picMkLst>
        </pc:picChg>
      </pc:sldChg>
      <pc:sldChg chg="modSp mod modClrScheme chgLayout">
        <pc:chgData name="Aathith S" userId="S::sr8551@srmist.edu.in::9788501a-7f2a-42d5-85c5-3e9677585cf6" providerId="AD" clId="Web-{31C3B93D-5C9D-4527-97D1-7D5DC70321F4}" dt="2020-11-23T17:12:56.743" v="728"/>
        <pc:sldMkLst>
          <pc:docMk/>
          <pc:sldMk cId="3198791146" sldId="279"/>
        </pc:sldMkLst>
        <pc:spChg chg="mod ord">
          <ac:chgData name="Aathith S" userId="S::sr8551@srmist.edu.in::9788501a-7f2a-42d5-85c5-3e9677585cf6" providerId="AD" clId="Web-{31C3B93D-5C9D-4527-97D1-7D5DC70321F4}" dt="2020-11-23T17:12:56.743" v="728"/>
          <ac:spMkLst>
            <pc:docMk/>
            <pc:sldMk cId="3198791146" sldId="279"/>
            <ac:spMk id="2" creationId="{4B5F80A6-03CF-43A4-9141-D1046C0C0F66}"/>
          </ac:spMkLst>
        </pc:spChg>
        <pc:picChg chg="mod ord">
          <ac:chgData name="Aathith S" userId="S::sr8551@srmist.edu.in::9788501a-7f2a-42d5-85c5-3e9677585cf6" providerId="AD" clId="Web-{31C3B93D-5C9D-4527-97D1-7D5DC70321F4}" dt="2020-11-23T17:12:56.743" v="728"/>
          <ac:picMkLst>
            <pc:docMk/>
            <pc:sldMk cId="3198791146" sldId="279"/>
            <ac:picMk id="5" creationId="{CC7B8565-B0EF-4A50-9E95-F54C10332229}"/>
          </ac:picMkLst>
        </pc:picChg>
      </pc:sldChg>
      <pc:sldChg chg="modSp mod modClrScheme chgLayout">
        <pc:chgData name="Aathith S" userId="S::sr8551@srmist.edu.in::9788501a-7f2a-42d5-85c5-3e9677585cf6" providerId="AD" clId="Web-{31C3B93D-5C9D-4527-97D1-7D5DC70321F4}" dt="2020-11-23T17:12:56.743" v="728"/>
        <pc:sldMkLst>
          <pc:docMk/>
          <pc:sldMk cId="1783297979" sldId="280"/>
        </pc:sldMkLst>
        <pc:spChg chg="mod ord">
          <ac:chgData name="Aathith S" userId="S::sr8551@srmist.edu.in::9788501a-7f2a-42d5-85c5-3e9677585cf6" providerId="AD" clId="Web-{31C3B93D-5C9D-4527-97D1-7D5DC70321F4}" dt="2020-11-23T17:12:56.743" v="728"/>
          <ac:spMkLst>
            <pc:docMk/>
            <pc:sldMk cId="1783297979" sldId="280"/>
            <ac:spMk id="2" creationId="{50BD2304-0136-4715-9EF5-C9237713BFCA}"/>
          </ac:spMkLst>
        </pc:spChg>
        <pc:picChg chg="mod ord">
          <ac:chgData name="Aathith S" userId="S::sr8551@srmist.edu.in::9788501a-7f2a-42d5-85c5-3e9677585cf6" providerId="AD" clId="Web-{31C3B93D-5C9D-4527-97D1-7D5DC70321F4}" dt="2020-11-23T17:12:56.743" v="728"/>
          <ac:picMkLst>
            <pc:docMk/>
            <pc:sldMk cId="1783297979" sldId="280"/>
            <ac:picMk id="5" creationId="{D84398D9-5D82-408B-AA25-10D8ADF2DE27}"/>
          </ac:picMkLst>
        </pc:picChg>
      </pc:sldChg>
      <pc:sldChg chg="modSp mod modClrScheme chgLayout">
        <pc:chgData name="Aathith S" userId="S::sr8551@srmist.edu.in::9788501a-7f2a-42d5-85c5-3e9677585cf6" providerId="AD" clId="Web-{31C3B93D-5C9D-4527-97D1-7D5DC70321F4}" dt="2020-11-23T17:12:56.743" v="728"/>
        <pc:sldMkLst>
          <pc:docMk/>
          <pc:sldMk cId="1469367624" sldId="281"/>
        </pc:sldMkLst>
        <pc:spChg chg="mod ord">
          <ac:chgData name="Aathith S" userId="S::sr8551@srmist.edu.in::9788501a-7f2a-42d5-85c5-3e9677585cf6" providerId="AD" clId="Web-{31C3B93D-5C9D-4527-97D1-7D5DC70321F4}" dt="2020-11-23T17:12:56.743" v="728"/>
          <ac:spMkLst>
            <pc:docMk/>
            <pc:sldMk cId="1469367624" sldId="281"/>
            <ac:spMk id="2" creationId="{89E33410-CC78-427C-9443-2C1EF32AF06A}"/>
          </ac:spMkLst>
        </pc:spChg>
      </pc:sldChg>
      <pc:sldChg chg="modSp mod modClrScheme chgLayout">
        <pc:chgData name="Aathith S" userId="S::sr8551@srmist.edu.in::9788501a-7f2a-42d5-85c5-3e9677585cf6" providerId="AD" clId="Web-{31C3B93D-5C9D-4527-97D1-7D5DC70321F4}" dt="2020-11-23T17:12:56.743" v="728"/>
        <pc:sldMkLst>
          <pc:docMk/>
          <pc:sldMk cId="100912058" sldId="282"/>
        </pc:sldMkLst>
        <pc:spChg chg="mod ord">
          <ac:chgData name="Aathith S" userId="S::sr8551@srmist.edu.in::9788501a-7f2a-42d5-85c5-3e9677585cf6" providerId="AD" clId="Web-{31C3B93D-5C9D-4527-97D1-7D5DC70321F4}" dt="2020-11-23T17:12:56.743" v="728"/>
          <ac:spMkLst>
            <pc:docMk/>
            <pc:sldMk cId="100912058" sldId="282"/>
            <ac:spMk id="2" creationId="{04D1FA27-C5C7-4A78-A1F2-5CE87A8F6E0F}"/>
          </ac:spMkLst>
        </pc:spChg>
      </pc:sldChg>
      <pc:sldChg chg="delSp modSp mod modClrScheme chgLayout">
        <pc:chgData name="Aathith S" userId="S::sr8551@srmist.edu.in::9788501a-7f2a-42d5-85c5-3e9677585cf6" providerId="AD" clId="Web-{31C3B93D-5C9D-4527-97D1-7D5DC70321F4}" dt="2020-11-23T17:12:56.743" v="728"/>
        <pc:sldMkLst>
          <pc:docMk/>
          <pc:sldMk cId="1079939939" sldId="283"/>
        </pc:sldMkLst>
        <pc:spChg chg="del mod">
          <ac:chgData name="Aathith S" userId="S::sr8551@srmist.edu.in::9788501a-7f2a-42d5-85c5-3e9677585cf6" providerId="AD" clId="Web-{31C3B93D-5C9D-4527-97D1-7D5DC70321F4}" dt="2020-11-23T16:22:13.972" v="345"/>
          <ac:spMkLst>
            <pc:docMk/>
            <pc:sldMk cId="1079939939" sldId="283"/>
            <ac:spMk id="2" creationId="{35C3B37A-8BA1-4040-84C9-096D7081FA8B}"/>
          </ac:spMkLst>
        </pc:spChg>
        <pc:spChg chg="mod ord">
          <ac:chgData name="Aathith S" userId="S::sr8551@srmist.edu.in::9788501a-7f2a-42d5-85c5-3e9677585cf6" providerId="AD" clId="Web-{31C3B93D-5C9D-4527-97D1-7D5DC70321F4}" dt="2020-11-23T17:12:56.743" v="728"/>
          <ac:spMkLst>
            <pc:docMk/>
            <pc:sldMk cId="1079939939" sldId="283"/>
            <ac:spMk id="3" creationId="{9DC412A5-21A0-4E6B-AEB9-68EDB678AF4B}"/>
          </ac:spMkLst>
        </pc:spChg>
      </pc:sldChg>
      <pc:sldChg chg="addSp delSp modSp del">
        <pc:chgData name="Aathith S" userId="S::sr8551@srmist.edu.in::9788501a-7f2a-42d5-85c5-3e9677585cf6" providerId="AD" clId="Web-{31C3B93D-5C9D-4527-97D1-7D5DC70321F4}" dt="2020-11-23T16:26:01.942" v="519"/>
        <pc:sldMkLst>
          <pc:docMk/>
          <pc:sldMk cId="4184157174" sldId="284"/>
        </pc:sldMkLst>
        <pc:spChg chg="del mod">
          <ac:chgData name="Aathith S" userId="S::sr8551@srmist.edu.in::9788501a-7f2a-42d5-85c5-3e9677585cf6" providerId="AD" clId="Web-{31C3B93D-5C9D-4527-97D1-7D5DC70321F4}" dt="2020-11-23T16:23:54.879" v="410"/>
          <ac:spMkLst>
            <pc:docMk/>
            <pc:sldMk cId="4184157174" sldId="284"/>
            <ac:spMk id="2" creationId="{FB7EB5FB-5907-4CC7-BFE6-0FAC371FA4C0}"/>
          </ac:spMkLst>
        </pc:spChg>
        <pc:spChg chg="del mod">
          <ac:chgData name="Aathith S" userId="S::sr8551@srmist.edu.in::9788501a-7f2a-42d5-85c5-3e9677585cf6" providerId="AD" clId="Web-{31C3B93D-5C9D-4527-97D1-7D5DC70321F4}" dt="2020-11-23T16:25:59.895" v="518"/>
          <ac:spMkLst>
            <pc:docMk/>
            <pc:sldMk cId="4184157174" sldId="284"/>
            <ac:spMk id="3" creationId="{16C43A03-4F2B-4ACC-818C-A6B0F72E3C6F}"/>
          </ac:spMkLst>
        </pc:spChg>
        <pc:spChg chg="add mod">
          <ac:chgData name="Aathith S" userId="S::sr8551@srmist.edu.in::9788501a-7f2a-42d5-85c5-3e9677585cf6" providerId="AD" clId="Web-{31C3B93D-5C9D-4527-97D1-7D5DC70321F4}" dt="2020-11-23T16:25:59.895" v="518"/>
          <ac:spMkLst>
            <pc:docMk/>
            <pc:sldMk cId="4184157174" sldId="284"/>
            <ac:spMk id="5" creationId="{A571837C-A71B-4474-B477-F1111250007E}"/>
          </ac:spMkLst>
        </pc:spChg>
      </pc:sldChg>
      <pc:sldChg chg="delSp modSp mod modClrScheme chgLayout">
        <pc:chgData name="Aathith S" userId="S::sr8551@srmist.edu.in::9788501a-7f2a-42d5-85c5-3e9677585cf6" providerId="AD" clId="Web-{31C3B93D-5C9D-4527-97D1-7D5DC70321F4}" dt="2020-11-23T17:12:56.743" v="728"/>
        <pc:sldMkLst>
          <pc:docMk/>
          <pc:sldMk cId="832009256" sldId="285"/>
        </pc:sldMkLst>
        <pc:spChg chg="del mod">
          <ac:chgData name="Aathith S" userId="S::sr8551@srmist.edu.in::9788501a-7f2a-42d5-85c5-3e9677585cf6" providerId="AD" clId="Web-{31C3B93D-5C9D-4527-97D1-7D5DC70321F4}" dt="2020-11-23T16:25:26.834" v="507"/>
          <ac:spMkLst>
            <pc:docMk/>
            <pc:sldMk cId="832009256" sldId="285"/>
            <ac:spMk id="2" creationId="{F2D302F5-BC8A-4AFF-822A-323C9644CA4D}"/>
          </ac:spMkLst>
        </pc:spChg>
        <pc:spChg chg="mod ord">
          <ac:chgData name="Aathith S" userId="S::sr8551@srmist.edu.in::9788501a-7f2a-42d5-85c5-3e9677585cf6" providerId="AD" clId="Web-{31C3B93D-5C9D-4527-97D1-7D5DC70321F4}" dt="2020-11-23T17:12:56.743" v="728"/>
          <ac:spMkLst>
            <pc:docMk/>
            <pc:sldMk cId="832009256" sldId="285"/>
            <ac:spMk id="3" creationId="{D17D23C6-D4BE-4AB4-AF2A-24DE668C9867}"/>
          </ac:spMkLst>
        </pc:spChg>
      </pc:sldChg>
      <pc:sldChg chg="del">
        <pc:chgData name="Aathith S" userId="S::sr8551@srmist.edu.in::9788501a-7f2a-42d5-85c5-3e9677585cf6" providerId="AD" clId="Web-{31C3B93D-5C9D-4527-97D1-7D5DC70321F4}" dt="2020-11-23T16:26:06.895" v="520"/>
        <pc:sldMkLst>
          <pc:docMk/>
          <pc:sldMk cId="4146658703" sldId="286"/>
        </pc:sldMkLst>
      </pc:sldChg>
      <pc:sldChg chg="addSp delSp modSp mod modClrScheme chgLayout">
        <pc:chgData name="Aathith S" userId="S::sr8551@srmist.edu.in::9788501a-7f2a-42d5-85c5-3e9677585cf6" providerId="AD" clId="Web-{31C3B93D-5C9D-4527-97D1-7D5DC70321F4}" dt="2020-11-23T17:12:56.743" v="728"/>
        <pc:sldMkLst>
          <pc:docMk/>
          <pc:sldMk cId="1891443787" sldId="287"/>
        </pc:sldMkLst>
        <pc:spChg chg="del mod">
          <ac:chgData name="Aathith S" userId="S::sr8551@srmist.edu.in::9788501a-7f2a-42d5-85c5-3e9677585cf6" providerId="AD" clId="Web-{31C3B93D-5C9D-4527-97D1-7D5DC70321F4}" dt="2020-11-23T16:26:20.083" v="529"/>
          <ac:spMkLst>
            <pc:docMk/>
            <pc:sldMk cId="1891443787" sldId="287"/>
            <ac:spMk id="2" creationId="{BF705B5D-60D1-4F70-A1E3-8318785F6C75}"/>
          </ac:spMkLst>
        </pc:spChg>
        <pc:spChg chg="mod ord">
          <ac:chgData name="Aathith S" userId="S::sr8551@srmist.edu.in::9788501a-7f2a-42d5-85c5-3e9677585cf6" providerId="AD" clId="Web-{31C3B93D-5C9D-4527-97D1-7D5DC70321F4}" dt="2020-11-23T17:12:56.743" v="728"/>
          <ac:spMkLst>
            <pc:docMk/>
            <pc:sldMk cId="1891443787" sldId="287"/>
            <ac:spMk id="3" creationId="{5CC9FC1D-AD0E-4548-B97F-C2126D943F45}"/>
          </ac:spMkLst>
        </pc:spChg>
        <pc:spChg chg="add del mod">
          <ac:chgData name="Aathith S" userId="S::sr8551@srmist.edu.in::9788501a-7f2a-42d5-85c5-3e9677585cf6" providerId="AD" clId="Web-{31C3B93D-5C9D-4527-97D1-7D5DC70321F4}" dt="2020-11-23T16:26:22.833" v="530"/>
          <ac:spMkLst>
            <pc:docMk/>
            <pc:sldMk cId="1891443787" sldId="287"/>
            <ac:spMk id="5" creationId="{EDFCAAA9-E9AA-4BC4-9D02-274A8E9809F9}"/>
          </ac:spMkLst>
        </pc:spChg>
      </pc:sldChg>
      <pc:sldChg chg="modSp mod modClrScheme chgLayout">
        <pc:chgData name="Aathith S" userId="S::sr8551@srmist.edu.in::9788501a-7f2a-42d5-85c5-3e9677585cf6" providerId="AD" clId="Web-{31C3B93D-5C9D-4527-97D1-7D5DC70321F4}" dt="2020-11-23T17:12:56.743" v="728"/>
        <pc:sldMkLst>
          <pc:docMk/>
          <pc:sldMk cId="3009879419" sldId="288"/>
        </pc:sldMkLst>
        <pc:spChg chg="mod ord">
          <ac:chgData name="Aathith S" userId="S::sr8551@srmist.edu.in::9788501a-7f2a-42d5-85c5-3e9677585cf6" providerId="AD" clId="Web-{31C3B93D-5C9D-4527-97D1-7D5DC70321F4}" dt="2020-11-23T17:12:56.743" v="728"/>
          <ac:spMkLst>
            <pc:docMk/>
            <pc:sldMk cId="3009879419" sldId="288"/>
            <ac:spMk id="2" creationId="{CAA8DF6D-B878-48A2-AF9C-E1E9CE8F9F99}"/>
          </ac:spMkLst>
        </pc:spChg>
        <pc:spChg chg="mod ord">
          <ac:chgData name="Aathith S" userId="S::sr8551@srmist.edu.in::9788501a-7f2a-42d5-85c5-3e9677585cf6" providerId="AD" clId="Web-{31C3B93D-5C9D-4527-97D1-7D5DC70321F4}" dt="2020-11-23T17:12:56.743" v="728"/>
          <ac:spMkLst>
            <pc:docMk/>
            <pc:sldMk cId="3009879419" sldId="288"/>
            <ac:spMk id="3" creationId="{2CDDB82C-21AD-4ED1-A86F-6DE6E32A675D}"/>
          </ac:spMkLst>
        </pc:spChg>
      </pc:sldChg>
      <pc:sldChg chg="modSp mod modClrScheme chgLayout">
        <pc:chgData name="Aathith S" userId="S::sr8551@srmist.edu.in::9788501a-7f2a-42d5-85c5-3e9677585cf6" providerId="AD" clId="Web-{31C3B93D-5C9D-4527-97D1-7D5DC70321F4}" dt="2020-11-23T17:12:56.743" v="728"/>
        <pc:sldMkLst>
          <pc:docMk/>
          <pc:sldMk cId="530119667" sldId="289"/>
        </pc:sldMkLst>
        <pc:spChg chg="mod ord">
          <ac:chgData name="Aathith S" userId="S::sr8551@srmist.edu.in::9788501a-7f2a-42d5-85c5-3e9677585cf6" providerId="AD" clId="Web-{31C3B93D-5C9D-4527-97D1-7D5DC70321F4}" dt="2020-11-23T17:12:56.743" v="728"/>
          <ac:spMkLst>
            <pc:docMk/>
            <pc:sldMk cId="530119667" sldId="289"/>
            <ac:spMk id="2" creationId="{9D6D73AC-0356-4B99-832F-31B3CE95398C}"/>
          </ac:spMkLst>
        </pc:spChg>
        <pc:spChg chg="mod ord">
          <ac:chgData name="Aathith S" userId="S::sr8551@srmist.edu.in::9788501a-7f2a-42d5-85c5-3e9677585cf6" providerId="AD" clId="Web-{31C3B93D-5C9D-4527-97D1-7D5DC70321F4}" dt="2020-11-23T17:12:56.743" v="728"/>
          <ac:spMkLst>
            <pc:docMk/>
            <pc:sldMk cId="530119667" sldId="289"/>
            <ac:spMk id="3" creationId="{F5F812ED-8D69-4469-AE75-A350758C8F21}"/>
          </ac:spMkLst>
        </pc:spChg>
      </pc:sldChg>
      <pc:sldChg chg="modSp mod modClrScheme chgLayout">
        <pc:chgData name="Aathith S" userId="S::sr8551@srmist.edu.in::9788501a-7f2a-42d5-85c5-3e9677585cf6" providerId="AD" clId="Web-{31C3B93D-5C9D-4527-97D1-7D5DC70321F4}" dt="2020-11-23T17:12:56.743" v="728"/>
        <pc:sldMkLst>
          <pc:docMk/>
          <pc:sldMk cId="430654066" sldId="290"/>
        </pc:sldMkLst>
        <pc:spChg chg="mod ord">
          <ac:chgData name="Aathith S" userId="S::sr8551@srmist.edu.in::9788501a-7f2a-42d5-85c5-3e9677585cf6" providerId="AD" clId="Web-{31C3B93D-5C9D-4527-97D1-7D5DC70321F4}" dt="2020-11-23T17:12:56.743" v="728"/>
          <ac:spMkLst>
            <pc:docMk/>
            <pc:sldMk cId="430654066" sldId="290"/>
            <ac:spMk id="2" creationId="{68154D5F-4656-401F-9EC3-506C78D8CE01}"/>
          </ac:spMkLst>
        </pc:spChg>
      </pc:sldChg>
      <pc:sldChg chg="modSp mod modClrScheme chgLayout">
        <pc:chgData name="Aathith S" userId="S::sr8551@srmist.edu.in::9788501a-7f2a-42d5-85c5-3e9677585cf6" providerId="AD" clId="Web-{31C3B93D-5C9D-4527-97D1-7D5DC70321F4}" dt="2020-11-23T17:12:56.743" v="728"/>
        <pc:sldMkLst>
          <pc:docMk/>
          <pc:sldMk cId="1671273814" sldId="291"/>
        </pc:sldMkLst>
        <pc:picChg chg="mod">
          <ac:chgData name="Aathith S" userId="S::sr8551@srmist.edu.in::9788501a-7f2a-42d5-85c5-3e9677585cf6" providerId="AD" clId="Web-{31C3B93D-5C9D-4527-97D1-7D5DC70321F4}" dt="2020-11-23T16:19:14.986" v="272" actId="1076"/>
          <ac:picMkLst>
            <pc:docMk/>
            <pc:sldMk cId="1671273814" sldId="291"/>
            <ac:picMk id="5" creationId="{22866D99-51B5-44EF-AF42-18ABE4E1C35C}"/>
          </ac:picMkLst>
        </pc:picChg>
      </pc:sldChg>
      <pc:sldChg chg="modSp mod modClrScheme chgLayout">
        <pc:chgData name="Aathith S" userId="S::sr8551@srmist.edu.in::9788501a-7f2a-42d5-85c5-3e9677585cf6" providerId="AD" clId="Web-{31C3B93D-5C9D-4527-97D1-7D5DC70321F4}" dt="2020-11-23T17:12:56.743" v="728"/>
        <pc:sldMkLst>
          <pc:docMk/>
          <pc:sldMk cId="1396136375" sldId="292"/>
        </pc:sldMkLst>
        <pc:spChg chg="mod ord">
          <ac:chgData name="Aathith S" userId="S::sr8551@srmist.edu.in::9788501a-7f2a-42d5-85c5-3e9677585cf6" providerId="AD" clId="Web-{31C3B93D-5C9D-4527-97D1-7D5DC70321F4}" dt="2020-11-23T17:12:56.743" v="728"/>
          <ac:spMkLst>
            <pc:docMk/>
            <pc:sldMk cId="1396136375" sldId="292"/>
            <ac:spMk id="2" creationId="{7C2D85A2-03C7-4068-9742-7DFB61A47545}"/>
          </ac:spMkLst>
        </pc:spChg>
        <pc:spChg chg="mod ord">
          <ac:chgData name="Aathith S" userId="S::sr8551@srmist.edu.in::9788501a-7f2a-42d5-85c5-3e9677585cf6" providerId="AD" clId="Web-{31C3B93D-5C9D-4527-97D1-7D5DC70321F4}" dt="2020-11-23T17:12:56.743" v="728"/>
          <ac:spMkLst>
            <pc:docMk/>
            <pc:sldMk cId="1396136375" sldId="292"/>
            <ac:spMk id="3" creationId="{F8DB19DF-261D-4C86-A8C8-BB98DB26384D}"/>
          </ac:spMkLst>
        </pc:spChg>
      </pc:sldChg>
      <pc:sldChg chg="modSp mod modClrScheme chgLayout">
        <pc:chgData name="Aathith S" userId="S::sr8551@srmist.edu.in::9788501a-7f2a-42d5-85c5-3e9677585cf6" providerId="AD" clId="Web-{31C3B93D-5C9D-4527-97D1-7D5DC70321F4}" dt="2020-11-23T17:12:56.743" v="728"/>
        <pc:sldMkLst>
          <pc:docMk/>
          <pc:sldMk cId="776749036" sldId="293"/>
        </pc:sldMkLst>
        <pc:spChg chg="mod ord">
          <ac:chgData name="Aathith S" userId="S::sr8551@srmist.edu.in::9788501a-7f2a-42d5-85c5-3e9677585cf6" providerId="AD" clId="Web-{31C3B93D-5C9D-4527-97D1-7D5DC70321F4}" dt="2020-11-23T17:12:56.743" v="728"/>
          <ac:spMkLst>
            <pc:docMk/>
            <pc:sldMk cId="776749036" sldId="293"/>
            <ac:spMk id="2" creationId="{6C724FD5-FCE3-4360-B66D-1A725C2377BB}"/>
          </ac:spMkLst>
        </pc:spChg>
      </pc:sldChg>
      <pc:sldChg chg="modSp mod modClrScheme chgLayout">
        <pc:chgData name="Aathith S" userId="S::sr8551@srmist.edu.in::9788501a-7f2a-42d5-85c5-3e9677585cf6" providerId="AD" clId="Web-{31C3B93D-5C9D-4527-97D1-7D5DC70321F4}" dt="2020-11-23T17:12:56.743" v="728"/>
        <pc:sldMkLst>
          <pc:docMk/>
          <pc:sldMk cId="426059571" sldId="294"/>
        </pc:sldMkLst>
        <pc:spChg chg="mod ord">
          <ac:chgData name="Aathith S" userId="S::sr8551@srmist.edu.in::9788501a-7f2a-42d5-85c5-3e9677585cf6" providerId="AD" clId="Web-{31C3B93D-5C9D-4527-97D1-7D5DC70321F4}" dt="2020-11-23T17:12:56.743" v="728"/>
          <ac:spMkLst>
            <pc:docMk/>
            <pc:sldMk cId="426059571" sldId="294"/>
            <ac:spMk id="2" creationId="{588D848A-DDE7-4672-BFE8-B0DB5EF30929}"/>
          </ac:spMkLst>
        </pc:spChg>
      </pc:sldChg>
      <pc:sldChg chg="modSp mod modClrScheme chgLayout">
        <pc:chgData name="Aathith S" userId="S::sr8551@srmist.edu.in::9788501a-7f2a-42d5-85c5-3e9677585cf6" providerId="AD" clId="Web-{31C3B93D-5C9D-4527-97D1-7D5DC70321F4}" dt="2020-11-23T17:12:56.743" v="728"/>
        <pc:sldMkLst>
          <pc:docMk/>
          <pc:sldMk cId="2010260393" sldId="295"/>
        </pc:sldMkLst>
        <pc:spChg chg="mod ord">
          <ac:chgData name="Aathith S" userId="S::sr8551@srmist.edu.in::9788501a-7f2a-42d5-85c5-3e9677585cf6" providerId="AD" clId="Web-{31C3B93D-5C9D-4527-97D1-7D5DC70321F4}" dt="2020-11-23T17:12:56.743" v="728"/>
          <ac:spMkLst>
            <pc:docMk/>
            <pc:sldMk cId="2010260393" sldId="295"/>
            <ac:spMk id="2" creationId="{69E9EC14-645B-497C-9F88-D5583807E051}"/>
          </ac:spMkLst>
        </pc:spChg>
        <pc:spChg chg="mod ord">
          <ac:chgData name="Aathith S" userId="S::sr8551@srmist.edu.in::9788501a-7f2a-42d5-85c5-3e9677585cf6" providerId="AD" clId="Web-{31C3B93D-5C9D-4527-97D1-7D5DC70321F4}" dt="2020-11-23T17:12:56.743" v="728"/>
          <ac:spMkLst>
            <pc:docMk/>
            <pc:sldMk cId="2010260393" sldId="295"/>
            <ac:spMk id="3" creationId="{01A0C41D-03BB-441C-83C0-0DA554219250}"/>
          </ac:spMkLst>
        </pc:spChg>
      </pc:sldChg>
      <pc:sldChg chg="addSp delSp modSp mod setBg modClrScheme delDesignElem chgLayout">
        <pc:chgData name="Aathith S" userId="S::sr8551@srmist.edu.in::9788501a-7f2a-42d5-85c5-3e9677585cf6" providerId="AD" clId="Web-{31C3B93D-5C9D-4527-97D1-7D5DC70321F4}" dt="2020-11-23T17:12:56.743" v="728"/>
        <pc:sldMkLst>
          <pc:docMk/>
          <pc:sldMk cId="1926603535" sldId="297"/>
        </pc:sldMkLst>
        <pc:spChg chg="mod ord">
          <ac:chgData name="Aathith S" userId="S::sr8551@srmist.edu.in::9788501a-7f2a-42d5-85c5-3e9677585cf6" providerId="AD" clId="Web-{31C3B93D-5C9D-4527-97D1-7D5DC70321F4}" dt="2020-11-23T17:12:56.743" v="728"/>
          <ac:spMkLst>
            <pc:docMk/>
            <pc:sldMk cId="1926603535" sldId="297"/>
            <ac:spMk id="2" creationId="{2B357AE2-59C8-434F-8D14-8F7D1A172640}"/>
          </ac:spMkLst>
        </pc:spChg>
        <pc:spChg chg="add del">
          <ac:chgData name="Aathith S" userId="S::sr8551@srmist.edu.in::9788501a-7f2a-42d5-85c5-3e9677585cf6" providerId="AD" clId="Web-{31C3B93D-5C9D-4527-97D1-7D5DC70321F4}" dt="2020-11-23T17:12:56.743" v="728"/>
          <ac:spMkLst>
            <pc:docMk/>
            <pc:sldMk cId="1926603535" sldId="297"/>
            <ac:spMk id="9" creationId="{7905BA41-EE6E-4F80-8636-447F22DD729A}"/>
          </ac:spMkLst>
        </pc:spChg>
        <pc:spChg chg="add del">
          <ac:chgData name="Aathith S" userId="S::sr8551@srmist.edu.in::9788501a-7f2a-42d5-85c5-3e9677585cf6" providerId="AD" clId="Web-{31C3B93D-5C9D-4527-97D1-7D5DC70321F4}" dt="2020-11-23T17:12:56.743" v="728"/>
          <ac:spMkLst>
            <pc:docMk/>
            <pc:sldMk cId="1926603535" sldId="297"/>
            <ac:spMk id="11" creationId="{CD7549B2-EE05-4558-8C64-AC46755F2B25}"/>
          </ac:spMkLst>
        </pc:spChg>
        <pc:picChg chg="add">
          <ac:chgData name="Aathith S" userId="S::sr8551@srmist.edu.in::9788501a-7f2a-42d5-85c5-3e9677585cf6" providerId="AD" clId="Web-{31C3B93D-5C9D-4527-97D1-7D5DC70321F4}" dt="2020-11-23T16:47:50.320" v="635"/>
          <ac:picMkLst>
            <pc:docMk/>
            <pc:sldMk cId="1926603535" sldId="297"/>
            <ac:picMk id="6" creationId="{28CC736C-28FC-4340-A9FB-F1F8538E9CBF}"/>
          </ac:picMkLst>
        </pc:picChg>
      </pc:sldChg>
      <pc:sldChg chg="modSp mod modClrScheme chgLayout">
        <pc:chgData name="Aathith S" userId="S::sr8551@srmist.edu.in::9788501a-7f2a-42d5-85c5-3e9677585cf6" providerId="AD" clId="Web-{31C3B93D-5C9D-4527-97D1-7D5DC70321F4}" dt="2020-11-23T17:12:56.743" v="728"/>
        <pc:sldMkLst>
          <pc:docMk/>
          <pc:sldMk cId="415860919" sldId="298"/>
        </pc:sldMkLst>
        <pc:spChg chg="mod ord">
          <ac:chgData name="Aathith S" userId="S::sr8551@srmist.edu.in::9788501a-7f2a-42d5-85c5-3e9677585cf6" providerId="AD" clId="Web-{31C3B93D-5C9D-4527-97D1-7D5DC70321F4}" dt="2020-11-23T17:12:56.743" v="728"/>
          <ac:spMkLst>
            <pc:docMk/>
            <pc:sldMk cId="415860919" sldId="298"/>
            <ac:spMk id="2" creationId="{0A10C38D-B3C2-4721-ACF7-59EE3519008B}"/>
          </ac:spMkLst>
        </pc:spChg>
        <pc:picChg chg="mod ord">
          <ac:chgData name="Aathith S" userId="S::sr8551@srmist.edu.in::9788501a-7f2a-42d5-85c5-3e9677585cf6" providerId="AD" clId="Web-{31C3B93D-5C9D-4527-97D1-7D5DC70321F4}" dt="2020-11-23T17:12:56.743" v="728"/>
          <ac:picMkLst>
            <pc:docMk/>
            <pc:sldMk cId="415860919" sldId="298"/>
            <ac:picMk id="1026" creationId="{69C5087E-7289-48BF-937D-42007DBD5241}"/>
          </ac:picMkLst>
        </pc:picChg>
      </pc:sldChg>
      <pc:sldChg chg="modSp mod modClrScheme chgLayout">
        <pc:chgData name="Aathith S" userId="S::sr8551@srmist.edu.in::9788501a-7f2a-42d5-85c5-3e9677585cf6" providerId="AD" clId="Web-{31C3B93D-5C9D-4527-97D1-7D5DC70321F4}" dt="2020-11-23T17:12:56.743" v="728"/>
        <pc:sldMkLst>
          <pc:docMk/>
          <pc:sldMk cId="2435168346" sldId="300"/>
        </pc:sldMkLst>
        <pc:spChg chg="mod ord">
          <ac:chgData name="Aathith S" userId="S::sr8551@srmist.edu.in::9788501a-7f2a-42d5-85c5-3e9677585cf6" providerId="AD" clId="Web-{31C3B93D-5C9D-4527-97D1-7D5DC70321F4}" dt="2020-11-23T17:12:56.743" v="728"/>
          <ac:spMkLst>
            <pc:docMk/>
            <pc:sldMk cId="2435168346" sldId="300"/>
            <ac:spMk id="2" creationId="{BF7F6EA2-7A5E-4C7C-8C8F-51AB275ACA5C}"/>
          </ac:spMkLst>
        </pc:spChg>
        <pc:picChg chg="mod ord">
          <ac:chgData name="Aathith S" userId="S::sr8551@srmist.edu.in::9788501a-7f2a-42d5-85c5-3e9677585cf6" providerId="AD" clId="Web-{31C3B93D-5C9D-4527-97D1-7D5DC70321F4}" dt="2020-11-23T17:12:56.743" v="728"/>
          <ac:picMkLst>
            <pc:docMk/>
            <pc:sldMk cId="2435168346" sldId="300"/>
            <ac:picMk id="2050" creationId="{C325537F-C870-4113-8720-034E1FE642AE}"/>
          </ac:picMkLst>
        </pc:picChg>
      </pc:sldChg>
      <pc:sldChg chg="modSp mod modClrScheme chgLayout">
        <pc:chgData name="Aathith S" userId="S::sr8551@srmist.edu.in::9788501a-7f2a-42d5-85c5-3e9677585cf6" providerId="AD" clId="Web-{31C3B93D-5C9D-4527-97D1-7D5DC70321F4}" dt="2020-11-23T17:12:56.743" v="728"/>
        <pc:sldMkLst>
          <pc:docMk/>
          <pc:sldMk cId="2477559594" sldId="301"/>
        </pc:sldMkLst>
        <pc:spChg chg="mod ord">
          <ac:chgData name="Aathith S" userId="S::sr8551@srmist.edu.in::9788501a-7f2a-42d5-85c5-3e9677585cf6" providerId="AD" clId="Web-{31C3B93D-5C9D-4527-97D1-7D5DC70321F4}" dt="2020-11-23T17:12:56.743" v="728"/>
          <ac:spMkLst>
            <pc:docMk/>
            <pc:sldMk cId="2477559594" sldId="301"/>
            <ac:spMk id="2" creationId="{9148174B-5377-4E72-9B2C-197178267763}"/>
          </ac:spMkLst>
        </pc:spChg>
        <pc:picChg chg="mod ord">
          <ac:chgData name="Aathith S" userId="S::sr8551@srmist.edu.in::9788501a-7f2a-42d5-85c5-3e9677585cf6" providerId="AD" clId="Web-{31C3B93D-5C9D-4527-97D1-7D5DC70321F4}" dt="2020-11-23T17:12:56.743" v="728"/>
          <ac:picMkLst>
            <pc:docMk/>
            <pc:sldMk cId="2477559594" sldId="301"/>
            <ac:picMk id="5" creationId="{E932DE81-D796-4D50-B3A6-2669AC007E5D}"/>
          </ac:picMkLst>
        </pc:picChg>
      </pc:sldChg>
      <pc:sldChg chg="modSp mod modClrScheme chgLayout">
        <pc:chgData name="Aathith S" userId="S::sr8551@srmist.edu.in::9788501a-7f2a-42d5-85c5-3e9677585cf6" providerId="AD" clId="Web-{31C3B93D-5C9D-4527-97D1-7D5DC70321F4}" dt="2020-11-23T17:12:56.743" v="728"/>
        <pc:sldMkLst>
          <pc:docMk/>
          <pc:sldMk cId="20348620" sldId="302"/>
        </pc:sldMkLst>
        <pc:spChg chg="mod ord">
          <ac:chgData name="Aathith S" userId="S::sr8551@srmist.edu.in::9788501a-7f2a-42d5-85c5-3e9677585cf6" providerId="AD" clId="Web-{31C3B93D-5C9D-4527-97D1-7D5DC70321F4}" dt="2020-11-23T17:12:56.743" v="728"/>
          <ac:spMkLst>
            <pc:docMk/>
            <pc:sldMk cId="20348620" sldId="302"/>
            <ac:spMk id="2" creationId="{E7624FCE-BE33-414A-B187-470CBF4FA24E}"/>
          </ac:spMkLst>
        </pc:spChg>
        <pc:spChg chg="mod ord">
          <ac:chgData name="Aathith S" userId="S::sr8551@srmist.edu.in::9788501a-7f2a-42d5-85c5-3e9677585cf6" providerId="AD" clId="Web-{31C3B93D-5C9D-4527-97D1-7D5DC70321F4}" dt="2020-11-23T17:12:56.743" v="728"/>
          <ac:spMkLst>
            <pc:docMk/>
            <pc:sldMk cId="20348620" sldId="302"/>
            <ac:spMk id="3" creationId="{0DBFC830-B96F-4C7A-A131-17CD6CAC4E3B}"/>
          </ac:spMkLst>
        </pc:spChg>
      </pc:sldChg>
      <pc:sldChg chg="modSp mod modClrScheme chgLayout">
        <pc:chgData name="Aathith S" userId="S::sr8551@srmist.edu.in::9788501a-7f2a-42d5-85c5-3e9677585cf6" providerId="AD" clId="Web-{31C3B93D-5C9D-4527-97D1-7D5DC70321F4}" dt="2020-11-23T17:12:56.743" v="728"/>
        <pc:sldMkLst>
          <pc:docMk/>
          <pc:sldMk cId="2397548883" sldId="303"/>
        </pc:sldMkLst>
        <pc:spChg chg="mod ord">
          <ac:chgData name="Aathith S" userId="S::sr8551@srmist.edu.in::9788501a-7f2a-42d5-85c5-3e9677585cf6" providerId="AD" clId="Web-{31C3B93D-5C9D-4527-97D1-7D5DC70321F4}" dt="2020-11-23T17:12:56.743" v="728"/>
          <ac:spMkLst>
            <pc:docMk/>
            <pc:sldMk cId="2397548883" sldId="303"/>
            <ac:spMk id="2" creationId="{54F8EBEF-4A61-4605-B5A1-076D208E7459}"/>
          </ac:spMkLst>
        </pc:spChg>
        <pc:spChg chg="mod ord">
          <ac:chgData name="Aathith S" userId="S::sr8551@srmist.edu.in::9788501a-7f2a-42d5-85c5-3e9677585cf6" providerId="AD" clId="Web-{31C3B93D-5C9D-4527-97D1-7D5DC70321F4}" dt="2020-11-23T17:12:56.743" v="728"/>
          <ac:spMkLst>
            <pc:docMk/>
            <pc:sldMk cId="2397548883" sldId="303"/>
            <ac:spMk id="3" creationId="{37418A99-6C8D-4AF5-8F96-84A8599CEA3E}"/>
          </ac:spMkLst>
        </pc:spChg>
      </pc:sldChg>
      <pc:sldMasterChg chg="add del addSldLayout delSldLayout">
        <pc:chgData name="Aathith S" userId="S::sr8551@srmist.edu.in::9788501a-7f2a-42d5-85c5-3e9677585cf6" providerId="AD" clId="Web-{31C3B93D-5C9D-4527-97D1-7D5DC70321F4}" dt="2020-11-23T17:12:56.743" v="728"/>
        <pc:sldMasterMkLst>
          <pc:docMk/>
          <pc:sldMasterMk cId="2041776835" sldId="2147483731"/>
        </pc:sldMasterMkLst>
        <pc:sldLayoutChg chg="add del">
          <pc:chgData name="Aathith S" userId="S::sr8551@srmist.edu.in::9788501a-7f2a-42d5-85c5-3e9677585cf6" providerId="AD" clId="Web-{31C3B93D-5C9D-4527-97D1-7D5DC70321F4}" dt="2020-11-23T17:12:56.743" v="728"/>
          <pc:sldLayoutMkLst>
            <pc:docMk/>
            <pc:sldMasterMk cId="2041776835" sldId="2147483731"/>
            <pc:sldLayoutMk cId="303883561" sldId="2147483732"/>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3857035472" sldId="2147483733"/>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2218684651" sldId="2147483734"/>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1509842695" sldId="2147483735"/>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2004201058" sldId="2147483736"/>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1664517997" sldId="2147483737"/>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4159513453" sldId="2147483738"/>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161589496" sldId="2147483739"/>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1929633713" sldId="2147483740"/>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649886549" sldId="2147483741"/>
          </pc:sldLayoutMkLst>
        </pc:sldLayoutChg>
        <pc:sldLayoutChg chg="add del">
          <pc:chgData name="Aathith S" userId="S::sr8551@srmist.edu.in::9788501a-7f2a-42d5-85c5-3e9677585cf6" providerId="AD" clId="Web-{31C3B93D-5C9D-4527-97D1-7D5DC70321F4}" dt="2020-11-23T17:12:56.743" v="728"/>
          <pc:sldLayoutMkLst>
            <pc:docMk/>
            <pc:sldMasterMk cId="2041776835" sldId="2147483731"/>
            <pc:sldLayoutMk cId="1845869372" sldId="2147483742"/>
          </pc:sldLayoutMkLst>
        </pc:sldLayoutChg>
      </pc:sldMasterChg>
      <pc:sldMasterChg chg="add del addSldLayout delSldLayout modSldLayout">
        <pc:chgData name="Aathith S" userId="S::sr8551@srmist.edu.in::9788501a-7f2a-42d5-85c5-3e9677585cf6" providerId="AD" clId="Web-{31C3B93D-5C9D-4527-97D1-7D5DC70321F4}" dt="2020-11-23T17:12:56.743" v="728"/>
        <pc:sldMasterMkLst>
          <pc:docMk/>
          <pc:sldMasterMk cId="1042097183" sldId="2147483743"/>
        </pc:sldMasterMkLst>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1875580386" sldId="2147483744"/>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3108071421" sldId="2147483745"/>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3008577091" sldId="2147483746"/>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2894595342" sldId="2147483747"/>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3579713357" sldId="2147483748"/>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3204395420" sldId="2147483749"/>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3659529194" sldId="2147483750"/>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543758890" sldId="2147483751"/>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2358311364" sldId="2147483752"/>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1703066849" sldId="2147483753"/>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2294453267" sldId="2147483754"/>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3219108292" sldId="2147483755"/>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3739659325" sldId="2147483756"/>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3800110849" sldId="2147483757"/>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117349747" sldId="2147483758"/>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3850644183" sldId="2147483759"/>
          </pc:sldLayoutMkLst>
        </pc:sldLayoutChg>
        <pc:sldLayoutChg chg="add del mod replId">
          <pc:chgData name="Aathith S" userId="S::sr8551@srmist.edu.in::9788501a-7f2a-42d5-85c5-3e9677585cf6" providerId="AD" clId="Web-{31C3B93D-5C9D-4527-97D1-7D5DC70321F4}" dt="2020-11-23T17:12:56.743" v="728"/>
          <pc:sldLayoutMkLst>
            <pc:docMk/>
            <pc:sldMasterMk cId="1042097183" sldId="2147483743"/>
            <pc:sldLayoutMk cId="1996827026" sldId="2147483760"/>
          </pc:sldLayoutMkLst>
        </pc:sldLayoutChg>
      </pc:sldMasterChg>
    </pc:docChg>
  </pc:docChgLst>
  <pc:docChgLst>
    <pc:chgData name="Aathith S" userId="S::sr8551@srmist.edu.in::9788501a-7f2a-42d5-85c5-3e9677585cf6" providerId="AD" clId="Web-{EFD980AA-A286-460A-9060-D99DFFFEBE7D}"/>
    <pc:docChg chg="modSld">
      <pc:chgData name="Aathith S" userId="S::sr8551@srmist.edu.in::9788501a-7f2a-42d5-85c5-3e9677585cf6" providerId="AD" clId="Web-{EFD980AA-A286-460A-9060-D99DFFFEBE7D}" dt="2020-12-01T08:54:30.950" v="54" actId="20577"/>
      <pc:docMkLst>
        <pc:docMk/>
      </pc:docMkLst>
      <pc:sldChg chg="modSp">
        <pc:chgData name="Aathith S" userId="S::sr8551@srmist.edu.in::9788501a-7f2a-42d5-85c5-3e9677585cf6" providerId="AD" clId="Web-{EFD980AA-A286-460A-9060-D99DFFFEBE7D}" dt="2020-12-01T08:39:02.695" v="8" actId="20577"/>
        <pc:sldMkLst>
          <pc:docMk/>
          <pc:sldMk cId="130157418" sldId="270"/>
        </pc:sldMkLst>
        <pc:spChg chg="mod">
          <ac:chgData name="Aathith S" userId="S::sr8551@srmist.edu.in::9788501a-7f2a-42d5-85c5-3e9677585cf6" providerId="AD" clId="Web-{EFD980AA-A286-460A-9060-D99DFFFEBE7D}" dt="2020-12-01T08:39:02.695" v="8" actId="20577"/>
          <ac:spMkLst>
            <pc:docMk/>
            <pc:sldMk cId="130157418" sldId="270"/>
            <ac:spMk id="12" creationId="{0B0BF1E4-7AB7-4806-A1D7-CD319A3CCF90}"/>
          </ac:spMkLst>
        </pc:spChg>
      </pc:sldChg>
      <pc:sldChg chg="modSp">
        <pc:chgData name="Aathith S" userId="S::sr8551@srmist.edu.in::9788501a-7f2a-42d5-85c5-3e9677585cf6" providerId="AD" clId="Web-{EFD980AA-A286-460A-9060-D99DFFFEBE7D}" dt="2020-12-01T08:45:41.880" v="11" actId="1076"/>
        <pc:sldMkLst>
          <pc:docMk/>
          <pc:sldMk cId="1783297979" sldId="280"/>
        </pc:sldMkLst>
        <pc:picChg chg="mod">
          <ac:chgData name="Aathith S" userId="S::sr8551@srmist.edu.in::9788501a-7f2a-42d5-85c5-3e9677585cf6" providerId="AD" clId="Web-{EFD980AA-A286-460A-9060-D99DFFFEBE7D}" dt="2020-12-01T08:45:41.880" v="11" actId="1076"/>
          <ac:picMkLst>
            <pc:docMk/>
            <pc:sldMk cId="1783297979" sldId="280"/>
            <ac:picMk id="5" creationId="{D84398D9-5D82-408B-AA25-10D8ADF2DE27}"/>
          </ac:picMkLst>
        </pc:picChg>
      </pc:sldChg>
      <pc:sldChg chg="addSp delSp modSp">
        <pc:chgData name="Aathith S" userId="S::sr8551@srmist.edu.in::9788501a-7f2a-42d5-85c5-3e9677585cf6" providerId="AD" clId="Web-{EFD980AA-A286-460A-9060-D99DFFFEBE7D}" dt="2020-12-01T08:54:30.950" v="54" actId="20577"/>
        <pc:sldMkLst>
          <pc:docMk/>
          <pc:sldMk cId="2072849009" sldId="305"/>
        </pc:sldMkLst>
        <pc:spChg chg="add del mod">
          <ac:chgData name="Aathith S" userId="S::sr8551@srmist.edu.in::9788501a-7f2a-42d5-85c5-3e9677585cf6" providerId="AD" clId="Web-{EFD980AA-A286-460A-9060-D99DFFFEBE7D}" dt="2020-12-01T08:54:24.683" v="52"/>
          <ac:spMkLst>
            <pc:docMk/>
            <pc:sldMk cId="2072849009" sldId="305"/>
            <ac:spMk id="436" creationId="{F24D6369-66FB-464E-9B44-84535CF28934}"/>
          </ac:spMkLst>
        </pc:spChg>
        <pc:graphicFrameChg chg="add del modGraphic">
          <ac:chgData name="Aathith S" userId="S::sr8551@srmist.edu.in::9788501a-7f2a-42d5-85c5-3e9677585cf6" providerId="AD" clId="Web-{EFD980AA-A286-460A-9060-D99DFFFEBE7D}" dt="2020-12-01T08:54:30.950" v="54" actId="20577"/>
          <ac:graphicFrameMkLst>
            <pc:docMk/>
            <pc:sldMk cId="2072849009" sldId="305"/>
            <ac:graphicFrameMk id="35" creationId="{6C0126BA-5EB0-47F6-9A1A-A0005E7CB169}"/>
          </ac:graphicFrameMkLst>
        </pc:graphicFrameChg>
      </pc:sldChg>
    </pc:docChg>
  </pc:docChgLst>
  <pc:docChgLst>
    <pc:chgData clId="Web-{F41C84DE-9617-4AA0-8A01-1A56105A585F}"/>
    <pc:docChg chg="modSld">
      <pc:chgData name="" userId="" providerId="" clId="Web-{F41C84DE-9617-4AA0-8A01-1A56105A585F}" dt="2020-12-01T08:17:03.018" v="8" actId="20577"/>
      <pc:docMkLst>
        <pc:docMk/>
      </pc:docMkLst>
      <pc:sldChg chg="modSp">
        <pc:chgData name="" userId="" providerId="" clId="Web-{F41C84DE-9617-4AA0-8A01-1A56105A585F}" dt="2020-12-01T08:17:03.018" v="7" actId="20577"/>
        <pc:sldMkLst>
          <pc:docMk/>
          <pc:sldMk cId="2803059150" sldId="256"/>
        </pc:sldMkLst>
        <pc:spChg chg="mod">
          <ac:chgData name="" userId="" providerId="" clId="Web-{F41C84DE-9617-4AA0-8A01-1A56105A585F}" dt="2020-12-01T08:17:03.018" v="7" actId="20577"/>
          <ac:spMkLst>
            <pc:docMk/>
            <pc:sldMk cId="2803059150" sldId="256"/>
            <ac:spMk id="2" creationId="{1485D49E-DB10-4009-B75C-438361769DAE}"/>
          </ac:spMkLst>
        </pc:spChg>
      </pc:sldChg>
    </pc:docChg>
  </pc:docChgLst>
  <pc:docChgLst>
    <pc:chgData name="Aathith S" userId="S::sr8551@srmist.edu.in::9788501a-7f2a-42d5-85c5-3e9677585cf6" providerId="AD" clId="Web-{042DF5E0-9B5D-4304-9042-F09253DA42D2}"/>
    <pc:docChg chg="addSld modSld">
      <pc:chgData name="Aathith S" userId="S::sr8551@srmist.edu.in::9788501a-7f2a-42d5-85c5-3e9677585cf6" providerId="AD" clId="Web-{042DF5E0-9B5D-4304-9042-F09253DA42D2}" dt="2020-11-24T14:20:55.312" v="301"/>
      <pc:docMkLst>
        <pc:docMk/>
      </pc:docMkLst>
      <pc:sldChg chg="addSp delSp modSp mod setBg">
        <pc:chgData name="Aathith S" userId="S::sr8551@srmist.edu.in::9788501a-7f2a-42d5-85c5-3e9677585cf6" providerId="AD" clId="Web-{042DF5E0-9B5D-4304-9042-F09253DA42D2}" dt="2020-11-24T14:15:19.101" v="260"/>
        <pc:sldMkLst>
          <pc:docMk/>
          <pc:sldMk cId="1671273814" sldId="291"/>
        </pc:sldMkLst>
        <pc:spChg chg="add">
          <ac:chgData name="Aathith S" userId="S::sr8551@srmist.edu.in::9788501a-7f2a-42d5-85c5-3e9677585cf6" providerId="AD" clId="Web-{042DF5E0-9B5D-4304-9042-F09253DA42D2}" dt="2020-11-24T14:15:19.101" v="260"/>
          <ac:spMkLst>
            <pc:docMk/>
            <pc:sldMk cId="1671273814" sldId="291"/>
            <ac:spMk id="7" creationId="{5F879AC3-D4CE-493C-ADC7-06205677F4F8}"/>
          </ac:spMkLst>
        </pc:spChg>
        <pc:spChg chg="add">
          <ac:chgData name="Aathith S" userId="S::sr8551@srmist.edu.in::9788501a-7f2a-42d5-85c5-3e9677585cf6" providerId="AD" clId="Web-{042DF5E0-9B5D-4304-9042-F09253DA42D2}" dt="2020-11-24T14:15:19.101" v="260"/>
          <ac:spMkLst>
            <pc:docMk/>
            <pc:sldMk cId="1671273814" sldId="291"/>
            <ac:spMk id="8" creationId="{736F0DFD-0954-464F-BF12-DD2E6F6E0380}"/>
          </ac:spMkLst>
        </pc:spChg>
        <pc:spChg chg="add del">
          <ac:chgData name="Aathith S" userId="S::sr8551@srmist.edu.in::9788501a-7f2a-42d5-85c5-3e9677585cf6" providerId="AD" clId="Web-{042DF5E0-9B5D-4304-9042-F09253DA42D2}" dt="2020-11-24T14:15:19.085" v="259"/>
          <ac:spMkLst>
            <pc:docMk/>
            <pc:sldMk cId="1671273814" sldId="291"/>
            <ac:spMk id="10" creationId="{69D184B2-2226-4E31-BCCB-444330767440}"/>
          </ac:spMkLst>
        </pc:spChg>
        <pc:spChg chg="add del">
          <ac:chgData name="Aathith S" userId="S::sr8551@srmist.edu.in::9788501a-7f2a-42d5-85c5-3e9677585cf6" providerId="AD" clId="Web-{042DF5E0-9B5D-4304-9042-F09253DA42D2}" dt="2020-11-24T14:15:19.085" v="259"/>
          <ac:spMkLst>
            <pc:docMk/>
            <pc:sldMk cId="1671273814" sldId="291"/>
            <ac:spMk id="12" creationId="{1AC4D4E3-486A-464A-8EC8-D44881097267}"/>
          </ac:spMkLst>
        </pc:spChg>
        <pc:spChg chg="add del">
          <ac:chgData name="Aathith S" userId="S::sr8551@srmist.edu.in::9788501a-7f2a-42d5-85c5-3e9677585cf6" providerId="AD" clId="Web-{042DF5E0-9B5D-4304-9042-F09253DA42D2}" dt="2020-11-24T14:15:19.085" v="259"/>
          <ac:spMkLst>
            <pc:docMk/>
            <pc:sldMk cId="1671273814" sldId="291"/>
            <ac:spMk id="14" creationId="{864DE13E-58EB-4475-B79C-0D4FC651239B}"/>
          </ac:spMkLst>
        </pc:spChg>
        <pc:picChg chg="mod">
          <ac:chgData name="Aathith S" userId="S::sr8551@srmist.edu.in::9788501a-7f2a-42d5-85c5-3e9677585cf6" providerId="AD" clId="Web-{042DF5E0-9B5D-4304-9042-F09253DA42D2}" dt="2020-11-24T14:15:19.101" v="260"/>
          <ac:picMkLst>
            <pc:docMk/>
            <pc:sldMk cId="1671273814" sldId="291"/>
            <ac:picMk id="5" creationId="{22866D99-51B5-44EF-AF42-18ABE4E1C35C}"/>
          </ac:picMkLst>
        </pc:picChg>
      </pc:sldChg>
      <pc:sldChg chg="addSp delSp modSp new mod setBg">
        <pc:chgData name="Aathith S" userId="S::sr8551@srmist.edu.in::9788501a-7f2a-42d5-85c5-3e9677585cf6" providerId="AD" clId="Web-{042DF5E0-9B5D-4304-9042-F09253DA42D2}" dt="2020-11-24T14:14:48.288" v="257"/>
        <pc:sldMkLst>
          <pc:docMk/>
          <pc:sldMk cId="2713387867" sldId="304"/>
        </pc:sldMkLst>
        <pc:spChg chg="mod">
          <ac:chgData name="Aathith S" userId="S::sr8551@srmist.edu.in::9788501a-7f2a-42d5-85c5-3e9677585cf6" providerId="AD" clId="Web-{042DF5E0-9B5D-4304-9042-F09253DA42D2}" dt="2020-11-24T14:14:44.647" v="253" actId="20577"/>
          <ac:spMkLst>
            <pc:docMk/>
            <pc:sldMk cId="2713387867" sldId="304"/>
            <ac:spMk id="2" creationId="{4A5FAC9B-031F-4933-A4CA-D04BA7C5B534}"/>
          </ac:spMkLst>
        </pc:spChg>
        <pc:spChg chg="del mod">
          <ac:chgData name="Aathith S" userId="S::sr8551@srmist.edu.in::9788501a-7f2a-42d5-85c5-3e9677585cf6" providerId="AD" clId="Web-{042DF5E0-9B5D-4304-9042-F09253DA42D2}" dt="2020-11-24T14:14:48.288" v="257"/>
          <ac:spMkLst>
            <pc:docMk/>
            <pc:sldMk cId="2713387867" sldId="304"/>
            <ac:spMk id="3" creationId="{17E2DA8B-6D12-4F5E-B103-1D48DC143025}"/>
          </ac:spMkLst>
        </pc:spChg>
        <pc:spChg chg="add">
          <ac:chgData name="Aathith S" userId="S::sr8551@srmist.edu.in::9788501a-7f2a-42d5-85c5-3e9677585cf6" providerId="AD" clId="Web-{042DF5E0-9B5D-4304-9042-F09253DA42D2}" dt="2020-11-24T14:14:11.162" v="246"/>
          <ac:spMkLst>
            <pc:docMk/>
            <pc:sldMk cId="2713387867" sldId="304"/>
            <ac:spMk id="10" creationId="{7905BA41-EE6E-4F80-8636-447F22DD729A}"/>
          </ac:spMkLst>
        </pc:spChg>
        <pc:spChg chg="add">
          <ac:chgData name="Aathith S" userId="S::sr8551@srmist.edu.in::9788501a-7f2a-42d5-85c5-3e9677585cf6" providerId="AD" clId="Web-{042DF5E0-9B5D-4304-9042-F09253DA42D2}" dt="2020-11-24T14:14:11.162" v="246"/>
          <ac:spMkLst>
            <pc:docMk/>
            <pc:sldMk cId="2713387867" sldId="304"/>
            <ac:spMk id="12" creationId="{CD7549B2-EE05-4558-8C64-AC46755F2B25}"/>
          </ac:spMkLst>
        </pc:spChg>
        <pc:picChg chg="add">
          <ac:chgData name="Aathith S" userId="S::sr8551@srmist.edu.in::9788501a-7f2a-42d5-85c5-3e9677585cf6" providerId="AD" clId="Web-{042DF5E0-9B5D-4304-9042-F09253DA42D2}" dt="2020-11-24T14:14:11.162" v="246"/>
          <ac:picMkLst>
            <pc:docMk/>
            <pc:sldMk cId="2713387867" sldId="304"/>
            <ac:picMk id="7" creationId="{9F7ACF20-0529-404F-854D-FB44F1269C97}"/>
          </ac:picMkLst>
        </pc:picChg>
      </pc:sldChg>
      <pc:sldChg chg="addSp delSp modSp new mod setBg">
        <pc:chgData name="Aathith S" userId="S::sr8551@srmist.edu.in::9788501a-7f2a-42d5-85c5-3e9677585cf6" providerId="AD" clId="Web-{042DF5E0-9B5D-4304-9042-F09253DA42D2}" dt="2020-11-24T14:20:55.312" v="301"/>
        <pc:sldMkLst>
          <pc:docMk/>
          <pc:sldMk cId="2072849009" sldId="305"/>
        </pc:sldMkLst>
        <pc:spChg chg="mod">
          <ac:chgData name="Aathith S" userId="S::sr8551@srmist.edu.in::9788501a-7f2a-42d5-85c5-3e9677585cf6" providerId="AD" clId="Web-{042DF5E0-9B5D-4304-9042-F09253DA42D2}" dt="2020-11-24T14:20:55.312" v="301"/>
          <ac:spMkLst>
            <pc:docMk/>
            <pc:sldMk cId="2072849009" sldId="305"/>
            <ac:spMk id="2" creationId="{C8E60D38-B80C-47B1-AA6F-A712F054EDEF}"/>
          </ac:spMkLst>
        </pc:spChg>
        <pc:spChg chg="add del mod">
          <ac:chgData name="Aathith S" userId="S::sr8551@srmist.edu.in::9788501a-7f2a-42d5-85c5-3e9677585cf6" providerId="AD" clId="Web-{042DF5E0-9B5D-4304-9042-F09253DA42D2}" dt="2020-11-24T14:20:55.312" v="301"/>
          <ac:spMkLst>
            <pc:docMk/>
            <pc:sldMk cId="2072849009" sldId="305"/>
            <ac:spMk id="3" creationId="{F4AADEB6-0BE7-42D7-9BC0-4DEA3B662C69}"/>
          </ac:spMkLst>
        </pc:spChg>
        <pc:spChg chg="add del">
          <ac:chgData name="Aathith S" userId="S::sr8551@srmist.edu.in::9788501a-7f2a-42d5-85c5-3e9677585cf6" providerId="AD" clId="Web-{042DF5E0-9B5D-4304-9042-F09253DA42D2}" dt="2020-11-24T14:20:55.312" v="301"/>
          <ac:spMkLst>
            <pc:docMk/>
            <pc:sldMk cId="2072849009" sldId="305"/>
            <ac:spMk id="9" creationId="{08E89D5E-1885-4160-AC77-CC471DD1D0DB}"/>
          </ac:spMkLst>
        </pc:spChg>
        <pc:spChg chg="add del">
          <ac:chgData name="Aathith S" userId="S::sr8551@srmist.edu.in::9788501a-7f2a-42d5-85c5-3e9677585cf6" providerId="AD" clId="Web-{042DF5E0-9B5D-4304-9042-F09253DA42D2}" dt="2020-11-24T14:20:20.608" v="293"/>
          <ac:spMkLst>
            <pc:docMk/>
            <pc:sldMk cId="2072849009" sldId="305"/>
            <ac:spMk id="10" creationId="{F541DB91-0B10-46D9-B34B-7BFF9602606D}"/>
          </ac:spMkLst>
        </pc:spChg>
        <pc:spChg chg="add del">
          <ac:chgData name="Aathith S" userId="S::sr8551@srmist.edu.in::9788501a-7f2a-42d5-85c5-3e9677585cf6" providerId="AD" clId="Web-{042DF5E0-9B5D-4304-9042-F09253DA42D2}" dt="2020-11-24T14:20:20.608" v="293"/>
          <ac:spMkLst>
            <pc:docMk/>
            <pc:sldMk cId="2072849009" sldId="305"/>
            <ac:spMk id="12" creationId="{9CF7FE1C-8BC5-4B0C-A2BC-93AB72C90FDD}"/>
          </ac:spMkLst>
        </pc:spChg>
        <pc:graphicFrameChg chg="add del mod">
          <ac:chgData name="Aathith S" userId="S::sr8551@srmist.edu.in::9788501a-7f2a-42d5-85c5-3e9677585cf6" providerId="AD" clId="Web-{042DF5E0-9B5D-4304-9042-F09253DA42D2}" dt="2020-11-24T14:20:55.312" v="301"/>
          <ac:graphicFrameMkLst>
            <pc:docMk/>
            <pc:sldMk cId="2072849009" sldId="305"/>
            <ac:graphicFrameMk id="5" creationId="{1CE7DA23-8347-4705-87E2-58633B2F2AD4}"/>
          </ac:graphicFrameMkLst>
        </pc:graphicFrameChg>
        <pc:picChg chg="add del">
          <ac:chgData name="Aathith S" userId="S::sr8551@srmist.edu.in::9788501a-7f2a-42d5-85c5-3e9677585cf6" providerId="AD" clId="Web-{042DF5E0-9B5D-4304-9042-F09253DA42D2}" dt="2020-11-24T14:20:20.608" v="293"/>
          <ac:picMkLst>
            <pc:docMk/>
            <pc:sldMk cId="2072849009" sldId="305"/>
            <ac:picMk id="7" creationId="{5A84D4D4-1032-49B7-A4EC-A6F07AAB8740}"/>
          </ac:picMkLst>
        </pc:picChg>
        <pc:cxnChg chg="add del">
          <ac:chgData name="Aathith S" userId="S::sr8551@srmist.edu.in::9788501a-7f2a-42d5-85c5-3e9677585cf6" providerId="AD" clId="Web-{042DF5E0-9B5D-4304-9042-F09253DA42D2}" dt="2020-11-24T14:20:55.312" v="301"/>
          <ac:cxnSpMkLst>
            <pc:docMk/>
            <pc:sldMk cId="2072849009" sldId="305"/>
            <ac:cxnSpMk id="11" creationId="{A1C84EA8-E182-43E1-B83C-CF2E8B01B49F}"/>
          </ac:cxnSpMkLst>
        </pc:cxnChg>
      </pc:sldChg>
    </pc:docChg>
  </pc:docChgLst>
  <pc:docChgLst>
    <pc:chgData name="Aathith S" userId="S::sr8551@srmist.edu.in::9788501a-7f2a-42d5-85c5-3e9677585cf6" providerId="AD" clId="Web-{F41C84DE-9617-4AA0-8A01-1A56105A585F}"/>
    <pc:docChg chg="modSld">
      <pc:chgData name="Aathith S" userId="S::sr8551@srmist.edu.in::9788501a-7f2a-42d5-85c5-3e9677585cf6" providerId="AD" clId="Web-{F41C84DE-9617-4AA0-8A01-1A56105A585F}" dt="2020-12-01T08:18:10.487" v="64" actId="20577"/>
      <pc:docMkLst>
        <pc:docMk/>
      </pc:docMkLst>
      <pc:sldChg chg="modSp">
        <pc:chgData name="Aathith S" userId="S::sr8551@srmist.edu.in::9788501a-7f2a-42d5-85c5-3e9677585cf6" providerId="AD" clId="Web-{F41C84DE-9617-4AA0-8A01-1A56105A585F}" dt="2020-12-01T08:18:09.940" v="62" actId="20577"/>
        <pc:sldMkLst>
          <pc:docMk/>
          <pc:sldMk cId="2803059150" sldId="256"/>
        </pc:sldMkLst>
        <pc:spChg chg="mod">
          <ac:chgData name="Aathith S" userId="S::sr8551@srmist.edu.in::9788501a-7f2a-42d5-85c5-3e9677585cf6" providerId="AD" clId="Web-{F41C84DE-9617-4AA0-8A01-1A56105A585F}" dt="2020-12-01T08:18:09.940" v="62" actId="20577"/>
          <ac:spMkLst>
            <pc:docMk/>
            <pc:sldMk cId="2803059150" sldId="256"/>
            <ac:spMk id="2" creationId="{1485D49E-DB10-4009-B75C-438361769DA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6EDBBE7-842E-4BF8-87FE-B37447FC94C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B6E2656-5770-43C0-848F-9AB5200398FD}">
      <dgm:prSet/>
      <dgm:spPr/>
      <dgm:t>
        <a:bodyPr/>
        <a:lstStyle/>
        <a:p>
          <a:pPr>
            <a:lnSpc>
              <a:spcPct val="100000"/>
            </a:lnSpc>
          </a:pPr>
          <a:r>
            <a:rPr lang="en-US" dirty="0"/>
            <a:t>We found this problem in many universities and schools.</a:t>
          </a:r>
        </a:p>
      </dgm:t>
    </dgm:pt>
    <dgm:pt modelId="{E491BBD7-C54F-4110-A60F-35B868EECCA5}" type="parTrans" cxnId="{AD1055BF-96CC-46CE-B61C-14C7C512D207}">
      <dgm:prSet/>
      <dgm:spPr/>
      <dgm:t>
        <a:bodyPr/>
        <a:lstStyle/>
        <a:p>
          <a:endParaRPr lang="en-US"/>
        </a:p>
      </dgm:t>
    </dgm:pt>
    <dgm:pt modelId="{17355D36-19E4-46E2-85FE-68CAD671537E}" type="sibTrans" cxnId="{AD1055BF-96CC-46CE-B61C-14C7C512D207}">
      <dgm:prSet/>
      <dgm:spPr/>
      <dgm:t>
        <a:bodyPr/>
        <a:lstStyle/>
        <a:p>
          <a:endParaRPr lang="en-US"/>
        </a:p>
      </dgm:t>
    </dgm:pt>
    <dgm:pt modelId="{7C502BD6-E17C-4337-BF41-FC86C8D66E70}">
      <dgm:prSet/>
      <dgm:spPr/>
      <dgm:t>
        <a:bodyPr/>
        <a:lstStyle/>
        <a:p>
          <a:pPr>
            <a:lnSpc>
              <a:spcPct val="100000"/>
            </a:lnSpc>
          </a:pPr>
          <a:r>
            <a:rPr lang="en-US" dirty="0"/>
            <a:t>We want a reliable system which identifies which student is present in the classroom and gives the attendance based on his presence. </a:t>
          </a:r>
        </a:p>
      </dgm:t>
    </dgm:pt>
    <dgm:pt modelId="{AB3776B9-ABE2-45D3-B7D1-521CA64675D0}" type="parTrans" cxnId="{E14FE84E-82DB-4C92-AA9C-9AF89C684FEB}">
      <dgm:prSet/>
      <dgm:spPr/>
      <dgm:t>
        <a:bodyPr/>
        <a:lstStyle/>
        <a:p>
          <a:endParaRPr lang="en-US"/>
        </a:p>
      </dgm:t>
    </dgm:pt>
    <dgm:pt modelId="{282EF8A9-F18C-4364-95AE-2F5E19A36FCB}" type="sibTrans" cxnId="{E14FE84E-82DB-4C92-AA9C-9AF89C684FEB}">
      <dgm:prSet/>
      <dgm:spPr/>
      <dgm:t>
        <a:bodyPr/>
        <a:lstStyle/>
        <a:p>
          <a:endParaRPr lang="en-US"/>
        </a:p>
      </dgm:t>
    </dgm:pt>
    <dgm:pt modelId="{09A0129D-8A5E-45AB-8158-9BD9E3FE4452}">
      <dgm:prSet/>
      <dgm:spPr/>
      <dgm:t>
        <a:bodyPr/>
        <a:lstStyle/>
        <a:p>
          <a:pPr>
            <a:lnSpc>
              <a:spcPct val="100000"/>
            </a:lnSpc>
          </a:pPr>
          <a:r>
            <a:rPr lang="en-US" dirty="0"/>
            <a:t>This system must not be complex and very easy to interact with it.</a:t>
          </a:r>
        </a:p>
      </dgm:t>
    </dgm:pt>
    <dgm:pt modelId="{CE4DBF96-A6D7-4A2F-BA02-44F6F4DDBFD6}" type="parTrans" cxnId="{B403C0BE-6D9A-41A0-ACF7-6BE8E18B9403}">
      <dgm:prSet/>
      <dgm:spPr/>
      <dgm:t>
        <a:bodyPr/>
        <a:lstStyle/>
        <a:p>
          <a:endParaRPr lang="en-US"/>
        </a:p>
      </dgm:t>
    </dgm:pt>
    <dgm:pt modelId="{15968A1D-94F4-465F-A60F-958F673FD980}" type="sibTrans" cxnId="{B403C0BE-6D9A-41A0-ACF7-6BE8E18B9403}">
      <dgm:prSet/>
      <dgm:spPr/>
      <dgm:t>
        <a:bodyPr/>
        <a:lstStyle/>
        <a:p>
          <a:endParaRPr lang="en-US"/>
        </a:p>
      </dgm:t>
    </dgm:pt>
    <dgm:pt modelId="{0A855E58-89AA-421F-BE03-FC2821322B1C}" type="pres">
      <dgm:prSet presAssocID="{76EDBBE7-842E-4BF8-87FE-B37447FC94CE}" presName="root" presStyleCnt="0">
        <dgm:presLayoutVars>
          <dgm:dir/>
          <dgm:resizeHandles val="exact"/>
        </dgm:presLayoutVars>
      </dgm:prSet>
      <dgm:spPr/>
    </dgm:pt>
    <dgm:pt modelId="{70439108-2D34-4F6B-9174-0583913240CF}" type="pres">
      <dgm:prSet presAssocID="{7B6E2656-5770-43C0-848F-9AB5200398FD}" presName="compNode" presStyleCnt="0"/>
      <dgm:spPr/>
    </dgm:pt>
    <dgm:pt modelId="{24FA51ED-31F8-42E3-A338-8FD520B5570A}" type="pres">
      <dgm:prSet presAssocID="{7B6E2656-5770-43C0-848F-9AB5200398FD}" presName="bgRect" presStyleLbl="bgShp" presStyleIdx="0" presStyleCnt="3"/>
      <dgm:spPr/>
    </dgm:pt>
    <dgm:pt modelId="{A2A7D92B-629A-4C29-BED0-AD750BD90AFF}" type="pres">
      <dgm:prSet presAssocID="{7B6E2656-5770-43C0-848F-9AB5200398FD}"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hoolhouse"/>
        </a:ext>
      </dgm:extLst>
    </dgm:pt>
    <dgm:pt modelId="{68EB6DEA-B47E-4A71-ACFB-A4E750452B60}" type="pres">
      <dgm:prSet presAssocID="{7B6E2656-5770-43C0-848F-9AB5200398FD}" presName="spaceRect" presStyleCnt="0"/>
      <dgm:spPr/>
    </dgm:pt>
    <dgm:pt modelId="{E4F45A48-8608-45A0-865D-6101EF887315}" type="pres">
      <dgm:prSet presAssocID="{7B6E2656-5770-43C0-848F-9AB5200398FD}" presName="parTx" presStyleLbl="revTx" presStyleIdx="0" presStyleCnt="3">
        <dgm:presLayoutVars>
          <dgm:chMax val="0"/>
          <dgm:chPref val="0"/>
        </dgm:presLayoutVars>
      </dgm:prSet>
      <dgm:spPr/>
    </dgm:pt>
    <dgm:pt modelId="{7D452CC2-D0FB-40C6-A64D-01589B10A6FE}" type="pres">
      <dgm:prSet presAssocID="{17355D36-19E4-46E2-85FE-68CAD671537E}" presName="sibTrans" presStyleCnt="0"/>
      <dgm:spPr/>
    </dgm:pt>
    <dgm:pt modelId="{41564237-8C95-4EA1-BEE1-26C0F5E99CB4}" type="pres">
      <dgm:prSet presAssocID="{7C502BD6-E17C-4337-BF41-FC86C8D66E70}" presName="compNode" presStyleCnt="0"/>
      <dgm:spPr/>
    </dgm:pt>
    <dgm:pt modelId="{52A28FB7-390B-4B9F-BCE4-AF1060F2B3AE}" type="pres">
      <dgm:prSet presAssocID="{7C502BD6-E17C-4337-BF41-FC86C8D66E70}" presName="bgRect" presStyleLbl="bgShp" presStyleIdx="1" presStyleCnt="3"/>
      <dgm:spPr/>
    </dgm:pt>
    <dgm:pt modelId="{0EB1E6C4-4FC1-4AB9-AE62-95836D786CB8}" type="pres">
      <dgm:prSet presAssocID="{7C502BD6-E17C-4337-BF41-FC86C8D66E70}"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378130BB-67B7-40DA-B193-ECF78B351BE6}" type="pres">
      <dgm:prSet presAssocID="{7C502BD6-E17C-4337-BF41-FC86C8D66E70}" presName="spaceRect" presStyleCnt="0"/>
      <dgm:spPr/>
    </dgm:pt>
    <dgm:pt modelId="{1DD1A733-A1FF-4B47-B445-923C0C40C584}" type="pres">
      <dgm:prSet presAssocID="{7C502BD6-E17C-4337-BF41-FC86C8D66E70}" presName="parTx" presStyleLbl="revTx" presStyleIdx="1" presStyleCnt="3">
        <dgm:presLayoutVars>
          <dgm:chMax val="0"/>
          <dgm:chPref val="0"/>
        </dgm:presLayoutVars>
      </dgm:prSet>
      <dgm:spPr/>
    </dgm:pt>
    <dgm:pt modelId="{722D6690-B128-4A14-ACA3-D0DB1852356C}" type="pres">
      <dgm:prSet presAssocID="{282EF8A9-F18C-4364-95AE-2F5E19A36FCB}" presName="sibTrans" presStyleCnt="0"/>
      <dgm:spPr/>
    </dgm:pt>
    <dgm:pt modelId="{06AE44DF-B462-4D5D-ACC5-20A7859DB1ED}" type="pres">
      <dgm:prSet presAssocID="{09A0129D-8A5E-45AB-8158-9BD9E3FE4452}" presName="compNode" presStyleCnt="0"/>
      <dgm:spPr/>
    </dgm:pt>
    <dgm:pt modelId="{4E58D763-DFD6-4871-98B4-83E9788091ED}" type="pres">
      <dgm:prSet presAssocID="{09A0129D-8A5E-45AB-8158-9BD9E3FE4452}" presName="bgRect" presStyleLbl="bgShp" presStyleIdx="2" presStyleCnt="3"/>
      <dgm:spPr/>
    </dgm:pt>
    <dgm:pt modelId="{247F4B6E-1916-4C8D-A06C-23A08C42E59B}" type="pres">
      <dgm:prSet presAssocID="{09A0129D-8A5E-45AB-8158-9BD9E3FE4452}"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30DF7F8E-5240-43D4-B46A-0D0BEA455F27}" type="pres">
      <dgm:prSet presAssocID="{09A0129D-8A5E-45AB-8158-9BD9E3FE4452}" presName="spaceRect" presStyleCnt="0"/>
      <dgm:spPr/>
    </dgm:pt>
    <dgm:pt modelId="{90C7068D-C4C9-474F-911C-7FDAE423068F}" type="pres">
      <dgm:prSet presAssocID="{09A0129D-8A5E-45AB-8158-9BD9E3FE4452}" presName="parTx" presStyleLbl="revTx" presStyleIdx="2" presStyleCnt="3">
        <dgm:presLayoutVars>
          <dgm:chMax val="0"/>
          <dgm:chPref val="0"/>
        </dgm:presLayoutVars>
      </dgm:prSet>
      <dgm:spPr/>
    </dgm:pt>
  </dgm:ptLst>
  <dgm:cxnLst>
    <dgm:cxn modelId="{E14FE84E-82DB-4C92-AA9C-9AF89C684FEB}" srcId="{76EDBBE7-842E-4BF8-87FE-B37447FC94CE}" destId="{7C502BD6-E17C-4337-BF41-FC86C8D66E70}" srcOrd="1" destOrd="0" parTransId="{AB3776B9-ABE2-45D3-B7D1-521CA64675D0}" sibTransId="{282EF8A9-F18C-4364-95AE-2F5E19A36FCB}"/>
    <dgm:cxn modelId="{B010D855-5FB3-4608-89E3-6FE58C209B84}" type="presOf" srcId="{7C502BD6-E17C-4337-BF41-FC86C8D66E70}" destId="{1DD1A733-A1FF-4B47-B445-923C0C40C584}" srcOrd="0" destOrd="0" presId="urn:microsoft.com/office/officeart/2018/2/layout/IconVerticalSolidList"/>
    <dgm:cxn modelId="{B4C36585-B2E6-4A95-99F3-B56BB418550F}" type="presOf" srcId="{76EDBBE7-842E-4BF8-87FE-B37447FC94CE}" destId="{0A855E58-89AA-421F-BE03-FC2821322B1C}" srcOrd="0" destOrd="0" presId="urn:microsoft.com/office/officeart/2018/2/layout/IconVerticalSolidList"/>
    <dgm:cxn modelId="{1C4C998A-9408-4A7D-A0C0-F5ECF83DDB88}" type="presOf" srcId="{09A0129D-8A5E-45AB-8158-9BD9E3FE4452}" destId="{90C7068D-C4C9-474F-911C-7FDAE423068F}" srcOrd="0" destOrd="0" presId="urn:microsoft.com/office/officeart/2018/2/layout/IconVerticalSolidList"/>
    <dgm:cxn modelId="{B403C0BE-6D9A-41A0-ACF7-6BE8E18B9403}" srcId="{76EDBBE7-842E-4BF8-87FE-B37447FC94CE}" destId="{09A0129D-8A5E-45AB-8158-9BD9E3FE4452}" srcOrd="2" destOrd="0" parTransId="{CE4DBF96-A6D7-4A2F-BA02-44F6F4DDBFD6}" sibTransId="{15968A1D-94F4-465F-A60F-958F673FD980}"/>
    <dgm:cxn modelId="{AD1055BF-96CC-46CE-B61C-14C7C512D207}" srcId="{76EDBBE7-842E-4BF8-87FE-B37447FC94CE}" destId="{7B6E2656-5770-43C0-848F-9AB5200398FD}" srcOrd="0" destOrd="0" parTransId="{E491BBD7-C54F-4110-A60F-35B868EECCA5}" sibTransId="{17355D36-19E4-46E2-85FE-68CAD671537E}"/>
    <dgm:cxn modelId="{D21F95E0-3336-43F6-BE51-1BF24BEB6DC8}" type="presOf" srcId="{7B6E2656-5770-43C0-848F-9AB5200398FD}" destId="{E4F45A48-8608-45A0-865D-6101EF887315}" srcOrd="0" destOrd="0" presId="urn:microsoft.com/office/officeart/2018/2/layout/IconVerticalSolidList"/>
    <dgm:cxn modelId="{9B4A7F4B-883E-46B3-86FB-2E153CDBD4FC}" type="presParOf" srcId="{0A855E58-89AA-421F-BE03-FC2821322B1C}" destId="{70439108-2D34-4F6B-9174-0583913240CF}" srcOrd="0" destOrd="0" presId="urn:microsoft.com/office/officeart/2018/2/layout/IconVerticalSolidList"/>
    <dgm:cxn modelId="{6A6FAD41-89E6-4592-A249-371B45190115}" type="presParOf" srcId="{70439108-2D34-4F6B-9174-0583913240CF}" destId="{24FA51ED-31F8-42E3-A338-8FD520B5570A}" srcOrd="0" destOrd="0" presId="urn:microsoft.com/office/officeart/2018/2/layout/IconVerticalSolidList"/>
    <dgm:cxn modelId="{BC5AD68E-3473-4C48-B504-E7CFB43112E7}" type="presParOf" srcId="{70439108-2D34-4F6B-9174-0583913240CF}" destId="{A2A7D92B-629A-4C29-BED0-AD750BD90AFF}" srcOrd="1" destOrd="0" presId="urn:microsoft.com/office/officeart/2018/2/layout/IconVerticalSolidList"/>
    <dgm:cxn modelId="{A2C65493-0A08-4E39-8D4B-F1DC35457EAD}" type="presParOf" srcId="{70439108-2D34-4F6B-9174-0583913240CF}" destId="{68EB6DEA-B47E-4A71-ACFB-A4E750452B60}" srcOrd="2" destOrd="0" presId="urn:microsoft.com/office/officeart/2018/2/layout/IconVerticalSolidList"/>
    <dgm:cxn modelId="{4ADCD5C5-5CAC-4258-9A1D-90BB66ABA0C2}" type="presParOf" srcId="{70439108-2D34-4F6B-9174-0583913240CF}" destId="{E4F45A48-8608-45A0-865D-6101EF887315}" srcOrd="3" destOrd="0" presId="urn:microsoft.com/office/officeart/2018/2/layout/IconVerticalSolidList"/>
    <dgm:cxn modelId="{DB3095C2-455A-4B3D-B1B9-FD83293ADD17}" type="presParOf" srcId="{0A855E58-89AA-421F-BE03-FC2821322B1C}" destId="{7D452CC2-D0FB-40C6-A64D-01589B10A6FE}" srcOrd="1" destOrd="0" presId="urn:microsoft.com/office/officeart/2018/2/layout/IconVerticalSolidList"/>
    <dgm:cxn modelId="{36ED308B-3EBE-46AA-9BA2-0B0F4F8DC332}" type="presParOf" srcId="{0A855E58-89AA-421F-BE03-FC2821322B1C}" destId="{41564237-8C95-4EA1-BEE1-26C0F5E99CB4}" srcOrd="2" destOrd="0" presId="urn:microsoft.com/office/officeart/2018/2/layout/IconVerticalSolidList"/>
    <dgm:cxn modelId="{9A8B6DF9-08B2-486F-B485-7A6DEDCF8FB1}" type="presParOf" srcId="{41564237-8C95-4EA1-BEE1-26C0F5E99CB4}" destId="{52A28FB7-390B-4B9F-BCE4-AF1060F2B3AE}" srcOrd="0" destOrd="0" presId="urn:microsoft.com/office/officeart/2018/2/layout/IconVerticalSolidList"/>
    <dgm:cxn modelId="{63D4C6F2-11DD-4002-A44F-430EF0612834}" type="presParOf" srcId="{41564237-8C95-4EA1-BEE1-26C0F5E99CB4}" destId="{0EB1E6C4-4FC1-4AB9-AE62-95836D786CB8}" srcOrd="1" destOrd="0" presId="urn:microsoft.com/office/officeart/2018/2/layout/IconVerticalSolidList"/>
    <dgm:cxn modelId="{4D4FBBC1-CCC6-4B86-827C-944A4BF8C78E}" type="presParOf" srcId="{41564237-8C95-4EA1-BEE1-26C0F5E99CB4}" destId="{378130BB-67B7-40DA-B193-ECF78B351BE6}" srcOrd="2" destOrd="0" presId="urn:microsoft.com/office/officeart/2018/2/layout/IconVerticalSolidList"/>
    <dgm:cxn modelId="{A3959ED4-692E-4BB3-BA24-208B4E2E2408}" type="presParOf" srcId="{41564237-8C95-4EA1-BEE1-26C0F5E99CB4}" destId="{1DD1A733-A1FF-4B47-B445-923C0C40C584}" srcOrd="3" destOrd="0" presId="urn:microsoft.com/office/officeart/2018/2/layout/IconVerticalSolidList"/>
    <dgm:cxn modelId="{0A53DE60-4223-4B1F-9E15-741F00A284B7}" type="presParOf" srcId="{0A855E58-89AA-421F-BE03-FC2821322B1C}" destId="{722D6690-B128-4A14-ACA3-D0DB1852356C}" srcOrd="3" destOrd="0" presId="urn:microsoft.com/office/officeart/2018/2/layout/IconVerticalSolidList"/>
    <dgm:cxn modelId="{0F459445-BE32-4EA1-9AE6-585F628A76A0}" type="presParOf" srcId="{0A855E58-89AA-421F-BE03-FC2821322B1C}" destId="{06AE44DF-B462-4D5D-ACC5-20A7859DB1ED}" srcOrd="4" destOrd="0" presId="urn:microsoft.com/office/officeart/2018/2/layout/IconVerticalSolidList"/>
    <dgm:cxn modelId="{0B87A150-3435-4906-8137-0258154FDA8C}" type="presParOf" srcId="{06AE44DF-B462-4D5D-ACC5-20A7859DB1ED}" destId="{4E58D763-DFD6-4871-98B4-83E9788091ED}" srcOrd="0" destOrd="0" presId="urn:microsoft.com/office/officeart/2018/2/layout/IconVerticalSolidList"/>
    <dgm:cxn modelId="{CC0CEFA9-112F-4F3A-9F86-40724CF55759}" type="presParOf" srcId="{06AE44DF-B462-4D5D-ACC5-20A7859DB1ED}" destId="{247F4B6E-1916-4C8D-A06C-23A08C42E59B}" srcOrd="1" destOrd="0" presId="urn:microsoft.com/office/officeart/2018/2/layout/IconVerticalSolidList"/>
    <dgm:cxn modelId="{2C430705-6284-4AC4-9AD8-569D563C0326}" type="presParOf" srcId="{06AE44DF-B462-4D5D-ACC5-20A7859DB1ED}" destId="{30DF7F8E-5240-43D4-B46A-0D0BEA455F27}" srcOrd="2" destOrd="0" presId="urn:microsoft.com/office/officeart/2018/2/layout/IconVerticalSolidList"/>
    <dgm:cxn modelId="{36F74733-C7CE-4070-B270-C1D1EA63AD0A}" type="presParOf" srcId="{06AE44DF-B462-4D5D-ACC5-20A7859DB1ED}" destId="{90C7068D-C4C9-474F-911C-7FDAE42306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A51ED-31F8-42E3-A338-8FD520B5570A}">
      <dsp:nvSpPr>
        <dsp:cNvPr id="0" name=""/>
        <dsp:cNvSpPr/>
      </dsp:nvSpPr>
      <dsp:spPr>
        <a:xfrm>
          <a:off x="0" y="690"/>
          <a:ext cx="6248400" cy="16156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A7D92B-629A-4C29-BED0-AD750BD90AFF}">
      <dsp:nvSpPr>
        <dsp:cNvPr id="0" name=""/>
        <dsp:cNvSpPr/>
      </dsp:nvSpPr>
      <dsp:spPr>
        <a:xfrm>
          <a:off x="488743" y="364218"/>
          <a:ext cx="888624" cy="88862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45A48-8608-45A0-865D-6101EF887315}">
      <dsp:nvSpPr>
        <dsp:cNvPr id="0" name=""/>
        <dsp:cNvSpPr/>
      </dsp:nvSpPr>
      <dsp:spPr>
        <a:xfrm>
          <a:off x="1866111" y="690"/>
          <a:ext cx="4382288" cy="16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93" tIns="170993" rIns="170993" bIns="170993" numCol="1" spcCol="1270" anchor="ctr" anchorCtr="0">
          <a:noAutofit/>
        </a:bodyPr>
        <a:lstStyle/>
        <a:p>
          <a:pPr marL="0" lvl="0" indent="0" algn="l" defTabSz="889000">
            <a:lnSpc>
              <a:spcPct val="100000"/>
            </a:lnSpc>
            <a:spcBef>
              <a:spcPct val="0"/>
            </a:spcBef>
            <a:spcAft>
              <a:spcPct val="35000"/>
            </a:spcAft>
            <a:buNone/>
          </a:pPr>
          <a:r>
            <a:rPr lang="en-US" sz="2000" kern="1200" dirty="0"/>
            <a:t>We found this problem in many universities and schools.</a:t>
          </a:r>
        </a:p>
      </dsp:txBody>
      <dsp:txXfrm>
        <a:off x="1866111" y="690"/>
        <a:ext cx="4382288" cy="1615680"/>
      </dsp:txXfrm>
    </dsp:sp>
    <dsp:sp modelId="{52A28FB7-390B-4B9F-BCE4-AF1060F2B3AE}">
      <dsp:nvSpPr>
        <dsp:cNvPr id="0" name=""/>
        <dsp:cNvSpPr/>
      </dsp:nvSpPr>
      <dsp:spPr>
        <a:xfrm>
          <a:off x="0" y="2020291"/>
          <a:ext cx="6248400" cy="16156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1E6C4-4FC1-4AB9-AE62-95836D786CB8}">
      <dsp:nvSpPr>
        <dsp:cNvPr id="0" name=""/>
        <dsp:cNvSpPr/>
      </dsp:nvSpPr>
      <dsp:spPr>
        <a:xfrm>
          <a:off x="488743" y="2383819"/>
          <a:ext cx="888624" cy="88862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1A733-A1FF-4B47-B445-923C0C40C584}">
      <dsp:nvSpPr>
        <dsp:cNvPr id="0" name=""/>
        <dsp:cNvSpPr/>
      </dsp:nvSpPr>
      <dsp:spPr>
        <a:xfrm>
          <a:off x="1866111" y="2020291"/>
          <a:ext cx="4382288" cy="16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93" tIns="170993" rIns="170993" bIns="170993" numCol="1" spcCol="1270" anchor="ctr" anchorCtr="0">
          <a:noAutofit/>
        </a:bodyPr>
        <a:lstStyle/>
        <a:p>
          <a:pPr marL="0" lvl="0" indent="0" algn="l" defTabSz="889000">
            <a:lnSpc>
              <a:spcPct val="100000"/>
            </a:lnSpc>
            <a:spcBef>
              <a:spcPct val="0"/>
            </a:spcBef>
            <a:spcAft>
              <a:spcPct val="35000"/>
            </a:spcAft>
            <a:buNone/>
          </a:pPr>
          <a:r>
            <a:rPr lang="en-US" sz="2000" kern="1200" dirty="0"/>
            <a:t>We want a reliable system which identifies which student is present in the classroom and gives the attendance based on his presence. </a:t>
          </a:r>
        </a:p>
      </dsp:txBody>
      <dsp:txXfrm>
        <a:off x="1866111" y="2020291"/>
        <a:ext cx="4382288" cy="1615680"/>
      </dsp:txXfrm>
    </dsp:sp>
    <dsp:sp modelId="{4E58D763-DFD6-4871-98B4-83E9788091ED}">
      <dsp:nvSpPr>
        <dsp:cNvPr id="0" name=""/>
        <dsp:cNvSpPr/>
      </dsp:nvSpPr>
      <dsp:spPr>
        <a:xfrm>
          <a:off x="0" y="4039891"/>
          <a:ext cx="6248400" cy="16156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F4B6E-1916-4C8D-A06C-23A08C42E59B}">
      <dsp:nvSpPr>
        <dsp:cNvPr id="0" name=""/>
        <dsp:cNvSpPr/>
      </dsp:nvSpPr>
      <dsp:spPr>
        <a:xfrm>
          <a:off x="488743" y="4403420"/>
          <a:ext cx="888624" cy="88862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C7068D-C4C9-474F-911C-7FDAE423068F}">
      <dsp:nvSpPr>
        <dsp:cNvPr id="0" name=""/>
        <dsp:cNvSpPr/>
      </dsp:nvSpPr>
      <dsp:spPr>
        <a:xfrm>
          <a:off x="1866111" y="4039891"/>
          <a:ext cx="4382288" cy="16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93" tIns="170993" rIns="170993" bIns="170993" numCol="1" spcCol="1270" anchor="ctr" anchorCtr="0">
          <a:noAutofit/>
        </a:bodyPr>
        <a:lstStyle/>
        <a:p>
          <a:pPr marL="0" lvl="0" indent="0" algn="l" defTabSz="889000">
            <a:lnSpc>
              <a:spcPct val="100000"/>
            </a:lnSpc>
            <a:spcBef>
              <a:spcPct val="0"/>
            </a:spcBef>
            <a:spcAft>
              <a:spcPct val="35000"/>
            </a:spcAft>
            <a:buNone/>
          </a:pPr>
          <a:r>
            <a:rPr lang="en-US" sz="2000" kern="1200" dirty="0"/>
            <a:t>This system must not be complex and very easy to interact with it.</a:t>
          </a:r>
        </a:p>
      </dsp:txBody>
      <dsp:txXfrm>
        <a:off x="1866111" y="4039891"/>
        <a:ext cx="4382288" cy="16156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09A51-2706-4120-AE06-4F74D3241115}"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964DC-1A71-460C-AA01-7C47DBFAAE3D}" type="slidenum">
              <a:rPr lang="en-US" smtClean="0"/>
              <a:t>‹#›</a:t>
            </a:fld>
            <a:endParaRPr lang="en-US"/>
          </a:p>
        </p:txBody>
      </p:sp>
    </p:spTree>
    <p:extLst>
      <p:ext uri="{BB962C8B-B14F-4D97-AF65-F5344CB8AC3E}">
        <p14:creationId xmlns:p14="http://schemas.microsoft.com/office/powerpoint/2010/main" val="2487873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F964DC-1A71-460C-AA01-7C47DBFAAE3D}" type="slidenum">
              <a:rPr lang="en-US" smtClean="0"/>
              <a:t>1</a:t>
            </a:fld>
            <a:endParaRPr lang="en-US" dirty="0"/>
          </a:p>
        </p:txBody>
      </p:sp>
    </p:spTree>
    <p:extLst>
      <p:ext uri="{BB962C8B-B14F-4D97-AF65-F5344CB8AC3E}">
        <p14:creationId xmlns:p14="http://schemas.microsoft.com/office/powerpoint/2010/main" val="340910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Physical classroom as covid situation changed the definition </a:t>
            </a:r>
            <a:r>
              <a:rPr lang="en-IN" dirty="0" err="1"/>
              <a:t>hahaha</a:t>
            </a:r>
            <a:r>
              <a:rPr lang="en-IN" dirty="0"/>
              <a:t>. </a:t>
            </a:r>
          </a:p>
          <a:p>
            <a:endParaRPr lang="en-IN" dirty="0"/>
          </a:p>
        </p:txBody>
      </p:sp>
      <p:sp>
        <p:nvSpPr>
          <p:cNvPr id="4" name="Slide Number Placeholder 3"/>
          <p:cNvSpPr>
            <a:spLocks noGrp="1"/>
          </p:cNvSpPr>
          <p:nvPr>
            <p:ph type="sldNum" sz="quarter" idx="10"/>
          </p:nvPr>
        </p:nvSpPr>
        <p:spPr/>
        <p:txBody>
          <a:bodyPr/>
          <a:lstStyle/>
          <a:p>
            <a:fld id="{7FF964DC-1A71-460C-AA01-7C47DBFAAE3D}" type="slidenum">
              <a:rPr lang="en-US" smtClean="0"/>
              <a:t>2</a:t>
            </a:fld>
            <a:endParaRPr lang="en-US"/>
          </a:p>
        </p:txBody>
      </p:sp>
    </p:spTree>
    <p:extLst>
      <p:ext uri="{BB962C8B-B14F-4D97-AF65-F5344CB8AC3E}">
        <p14:creationId xmlns:p14="http://schemas.microsoft.com/office/powerpoint/2010/main" val="2033393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classroom automatically generated the attendance of the members present in the meeting. </a:t>
            </a:r>
          </a:p>
          <a:p>
            <a:r>
              <a:rPr lang="en-US" dirty="0"/>
              <a:t>Inspired by this , we come up with this solution for the above stated problem. </a:t>
            </a:r>
          </a:p>
          <a:p>
            <a:r>
              <a:rPr lang="en-US" dirty="0"/>
              <a:t>Trying </a:t>
            </a:r>
          </a:p>
        </p:txBody>
      </p:sp>
      <p:sp>
        <p:nvSpPr>
          <p:cNvPr id="4" name="Slide Number Placeholder 3"/>
          <p:cNvSpPr>
            <a:spLocks noGrp="1"/>
          </p:cNvSpPr>
          <p:nvPr>
            <p:ph type="sldNum" sz="quarter" idx="5"/>
          </p:nvPr>
        </p:nvSpPr>
        <p:spPr/>
        <p:txBody>
          <a:bodyPr/>
          <a:lstStyle/>
          <a:p>
            <a:fld id="{7FF964DC-1A71-460C-AA01-7C47DBFAAE3D}" type="slidenum">
              <a:rPr lang="en-US" smtClean="0"/>
              <a:t>3</a:t>
            </a:fld>
            <a:endParaRPr lang="en-US"/>
          </a:p>
        </p:txBody>
      </p:sp>
    </p:spTree>
    <p:extLst>
      <p:ext uri="{BB962C8B-B14F-4D97-AF65-F5344CB8AC3E}">
        <p14:creationId xmlns:p14="http://schemas.microsoft.com/office/powerpoint/2010/main" val="204211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happens every hour of the day. </a:t>
            </a:r>
          </a:p>
          <a:p>
            <a:endParaRPr lang="en-US" dirty="0"/>
          </a:p>
          <a:p>
            <a:r>
              <a:rPr lang="en-US" dirty="0"/>
              <a:t>So that the staff do have the power to edit any student’s attendance before being updated to the official database</a:t>
            </a:r>
          </a:p>
        </p:txBody>
      </p:sp>
      <p:sp>
        <p:nvSpPr>
          <p:cNvPr id="4" name="Slide Number Placeholder 3"/>
          <p:cNvSpPr>
            <a:spLocks noGrp="1"/>
          </p:cNvSpPr>
          <p:nvPr>
            <p:ph type="sldNum" sz="quarter" idx="5"/>
          </p:nvPr>
        </p:nvSpPr>
        <p:spPr/>
        <p:txBody>
          <a:bodyPr/>
          <a:lstStyle/>
          <a:p>
            <a:fld id="{7FF964DC-1A71-460C-AA01-7C47DBFAAE3D}" type="slidenum">
              <a:rPr lang="en-US" smtClean="0"/>
              <a:t>6</a:t>
            </a:fld>
            <a:endParaRPr lang="en-US"/>
          </a:p>
        </p:txBody>
      </p:sp>
    </p:spTree>
    <p:extLst>
      <p:ext uri="{BB962C8B-B14F-4D97-AF65-F5344CB8AC3E}">
        <p14:creationId xmlns:p14="http://schemas.microsoft.com/office/powerpoint/2010/main" val="301878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HOG for face detection as the HOG does not work for side face and extreme non-frontal faces, like looking down or up. </a:t>
            </a:r>
          </a:p>
          <a:p>
            <a:r>
              <a:rPr lang="en-US" dirty="0"/>
              <a:t>There is library called Face recognition </a:t>
            </a:r>
          </a:p>
          <a:p>
            <a:endParaRPr lang="en-US" dirty="0"/>
          </a:p>
        </p:txBody>
      </p:sp>
      <p:sp>
        <p:nvSpPr>
          <p:cNvPr id="4" name="Slide Number Placeholder 3"/>
          <p:cNvSpPr>
            <a:spLocks noGrp="1"/>
          </p:cNvSpPr>
          <p:nvPr>
            <p:ph type="sldNum" sz="quarter" idx="5"/>
          </p:nvPr>
        </p:nvSpPr>
        <p:spPr/>
        <p:txBody>
          <a:bodyPr/>
          <a:lstStyle/>
          <a:p>
            <a:fld id="{7FF964DC-1A71-460C-AA01-7C47DBFAAE3D}" type="slidenum">
              <a:rPr lang="en-US" smtClean="0"/>
              <a:t>7</a:t>
            </a:fld>
            <a:endParaRPr lang="en-US"/>
          </a:p>
        </p:txBody>
      </p:sp>
    </p:spTree>
    <p:extLst>
      <p:ext uri="{BB962C8B-B14F-4D97-AF65-F5344CB8AC3E}">
        <p14:creationId xmlns:p14="http://schemas.microsoft.com/office/powerpoint/2010/main" val="3900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Cls1 through Cls6_1 is detected from HOG face detection.</a:t>
            </a:r>
          </a:p>
          <a:p>
            <a:endParaRPr lang="en-US" dirty="0"/>
          </a:p>
        </p:txBody>
      </p:sp>
      <p:sp>
        <p:nvSpPr>
          <p:cNvPr id="4" name="Slide Number Placeholder 3"/>
          <p:cNvSpPr>
            <a:spLocks noGrp="1"/>
          </p:cNvSpPr>
          <p:nvPr>
            <p:ph type="sldNum" sz="quarter" idx="5"/>
          </p:nvPr>
        </p:nvSpPr>
        <p:spPr/>
        <p:txBody>
          <a:bodyPr/>
          <a:lstStyle/>
          <a:p>
            <a:fld id="{7FF964DC-1A71-460C-AA01-7C47DBFAAE3D}" type="slidenum">
              <a:rPr lang="en-US" smtClean="0"/>
              <a:t>14</a:t>
            </a:fld>
            <a:endParaRPr lang="en-US"/>
          </a:p>
        </p:txBody>
      </p:sp>
    </p:spTree>
    <p:extLst>
      <p:ext uri="{BB962C8B-B14F-4D97-AF65-F5344CB8AC3E}">
        <p14:creationId xmlns:p14="http://schemas.microsoft.com/office/powerpoint/2010/main" val="2881246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72X72 comes at the 10m or above mark of the classroom</a:t>
            </a:r>
          </a:p>
        </p:txBody>
      </p:sp>
      <p:sp>
        <p:nvSpPr>
          <p:cNvPr id="4" name="Slide Number Placeholder 3"/>
          <p:cNvSpPr>
            <a:spLocks noGrp="1"/>
          </p:cNvSpPr>
          <p:nvPr>
            <p:ph type="sldNum" sz="quarter" idx="5"/>
          </p:nvPr>
        </p:nvSpPr>
        <p:spPr/>
        <p:txBody>
          <a:bodyPr/>
          <a:lstStyle/>
          <a:p>
            <a:fld id="{7FF964DC-1A71-460C-AA01-7C47DBFAAE3D}" type="slidenum">
              <a:rPr lang="en-US" smtClean="0"/>
              <a:t>16</a:t>
            </a:fld>
            <a:endParaRPr lang="en-US"/>
          </a:p>
        </p:txBody>
      </p:sp>
    </p:spTree>
    <p:extLst>
      <p:ext uri="{BB962C8B-B14F-4D97-AF65-F5344CB8AC3E}">
        <p14:creationId xmlns:p14="http://schemas.microsoft.com/office/powerpoint/2010/main" val="2480136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F964DC-1A71-460C-AA01-7C47DBFAAE3D}" type="slidenum">
              <a:rPr lang="en-US" smtClean="0"/>
              <a:t>20</a:t>
            </a:fld>
            <a:endParaRPr lang="en-US"/>
          </a:p>
        </p:txBody>
      </p:sp>
    </p:spTree>
    <p:extLst>
      <p:ext uri="{BB962C8B-B14F-4D97-AF65-F5344CB8AC3E}">
        <p14:creationId xmlns:p14="http://schemas.microsoft.com/office/powerpoint/2010/main" val="3021780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08A3-DE60-4471-ADDF-35FA95E3FF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93ED45-6DF2-459B-AC8B-80DADD1804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B2852E-37A7-468A-860C-C831216F567E}"/>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5" name="Footer Placeholder 4">
            <a:extLst>
              <a:ext uri="{FF2B5EF4-FFF2-40B4-BE49-F238E27FC236}">
                <a16:creationId xmlns:a16="http://schemas.microsoft.com/office/drawing/2014/main" id="{4C8C8F19-BF4E-42D3-921C-31D5436D2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F6018-AC1F-4925-8BE5-58E4D8719295}"/>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303883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82FA-1393-432F-9B3C-935CE19FA3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593142-C03F-496C-8E62-9629B45606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0DDA0-F76D-4096-9D14-7A21BE7282F0}"/>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5" name="Footer Placeholder 4">
            <a:extLst>
              <a:ext uri="{FF2B5EF4-FFF2-40B4-BE49-F238E27FC236}">
                <a16:creationId xmlns:a16="http://schemas.microsoft.com/office/drawing/2014/main" id="{EE7E2921-9BAE-42B0-A7F6-8E8DEE277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3A982-B1E1-47E5-847C-40A6CB1FB11F}"/>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649886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665D86-C664-4432-88B0-4337598EF5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BD65E1-0F5C-489C-A333-93AC70D99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73FC8-CFA1-473D-9143-B47411D4F62B}"/>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5" name="Footer Placeholder 4">
            <a:extLst>
              <a:ext uri="{FF2B5EF4-FFF2-40B4-BE49-F238E27FC236}">
                <a16:creationId xmlns:a16="http://schemas.microsoft.com/office/drawing/2014/main" id="{E3C7E260-FCBE-4CB5-A5D2-E0A4E0432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CAF6B-BC8D-41F5-93B9-9B9253D79672}"/>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1845869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E6E1-5C3A-4F62-A1A0-33AFC89B2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A069F1-4833-4B26-B58B-45296EC9FC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8D3ED-38D1-4C43-9072-BFE694A9D0B7}"/>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5" name="Footer Placeholder 4">
            <a:extLst>
              <a:ext uri="{FF2B5EF4-FFF2-40B4-BE49-F238E27FC236}">
                <a16:creationId xmlns:a16="http://schemas.microsoft.com/office/drawing/2014/main" id="{776F2A13-4A0D-4281-9975-E154B0A0D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E4056-C2C6-4DC2-858D-2D2779DD7BED}"/>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3857035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F614-9A13-431E-9B24-6C96FB8F63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86740A-6A0E-4DA6-8105-6B4B6B611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DC4612-3E10-4CF9-BDC6-23850BD49D59}"/>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5" name="Footer Placeholder 4">
            <a:extLst>
              <a:ext uri="{FF2B5EF4-FFF2-40B4-BE49-F238E27FC236}">
                <a16:creationId xmlns:a16="http://schemas.microsoft.com/office/drawing/2014/main" id="{4D811D90-703E-4C90-AB20-8CE978B96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BE3D7-113F-414C-B36E-2D98D46BE1FD}"/>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2218684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DE7C-7972-4A50-8A35-E73C0788B7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0D843-9EE4-4400-9950-C669F8F2A0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B40D9D-A69F-4480-A19E-B60AF2C3A3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6D08EE-ED62-4DA5-BDB6-0829ECE457EC}"/>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6" name="Footer Placeholder 5">
            <a:extLst>
              <a:ext uri="{FF2B5EF4-FFF2-40B4-BE49-F238E27FC236}">
                <a16:creationId xmlns:a16="http://schemas.microsoft.com/office/drawing/2014/main" id="{04D26771-7E38-41AD-ABA8-0C2C71C07E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FCD5B-109F-4753-81D2-106603B56000}"/>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1509842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2AEB-C998-4135-8B4C-CA79AFD6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B1A94-2581-470E-ABCB-E99823B15C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DDDDFF-EA6D-4AAA-ADDE-CBB3FB28B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4B80A0-E1C5-44DE-8E67-4BA44B348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DAA6B-A351-4A30-80CE-AD9AC0DA5F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E07EBD-DD3D-4654-A7B0-ABB42DBB973D}"/>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8" name="Footer Placeholder 7">
            <a:extLst>
              <a:ext uri="{FF2B5EF4-FFF2-40B4-BE49-F238E27FC236}">
                <a16:creationId xmlns:a16="http://schemas.microsoft.com/office/drawing/2014/main" id="{DF0BA4DE-B9BE-4D63-94CD-DAB75B4323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1FAAD4-7B90-46FA-92EC-6A967727792F}"/>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200420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F3F7-C6C2-4C95-8BD9-E1DD5EF8B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997847-BA27-4B16-9090-407DE6A1931E}"/>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4" name="Footer Placeholder 3">
            <a:extLst>
              <a:ext uri="{FF2B5EF4-FFF2-40B4-BE49-F238E27FC236}">
                <a16:creationId xmlns:a16="http://schemas.microsoft.com/office/drawing/2014/main" id="{B2848BE1-0976-41BB-8A64-4D6F770C95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280C63-3DBD-49E8-AEC7-8D4E1D064AF2}"/>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1664517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D5D3F-ACF4-4E71-B3DF-7B7E1146FCF0}"/>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3" name="Footer Placeholder 2">
            <a:extLst>
              <a:ext uri="{FF2B5EF4-FFF2-40B4-BE49-F238E27FC236}">
                <a16:creationId xmlns:a16="http://schemas.microsoft.com/office/drawing/2014/main" id="{6CA44F32-5ABF-4194-B756-E0270F030D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6B3439-BFD9-471D-BC3B-04DC593EE4BC}"/>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415951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3ADB-D869-48C1-9EFC-CA735373DF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7ACE8-984B-45F6-AC2C-6F6EAAAC60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1B06D9-FF24-4D45-8524-12B483537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EDADDF-E4E6-43FB-9AB2-D91356444C02}"/>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6" name="Footer Placeholder 5">
            <a:extLst>
              <a:ext uri="{FF2B5EF4-FFF2-40B4-BE49-F238E27FC236}">
                <a16:creationId xmlns:a16="http://schemas.microsoft.com/office/drawing/2014/main" id="{25E43167-9865-4018-B010-D620ADC173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CF7F1-69A1-49DE-AA19-470D240764C3}"/>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161589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DF39-E3DD-4B46-82F9-AD1F8B200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0C365-829B-4CC9-AE9A-CC2E6B229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A9DC03-A9E2-4824-89F9-F170C0F27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91C36-2EFF-4DBB-A019-CF51C1544ABF}"/>
              </a:ext>
            </a:extLst>
          </p:cNvPr>
          <p:cNvSpPr>
            <a:spLocks noGrp="1"/>
          </p:cNvSpPr>
          <p:nvPr>
            <p:ph type="dt" sz="half" idx="10"/>
          </p:nvPr>
        </p:nvSpPr>
        <p:spPr/>
        <p:txBody>
          <a:bodyPr/>
          <a:lstStyle/>
          <a:p>
            <a:fld id="{256199A9-7968-4290-8E97-22DF45FF6498}" type="datetimeFigureOut">
              <a:rPr lang="en-US" smtClean="0"/>
              <a:t>3/10/2021</a:t>
            </a:fld>
            <a:endParaRPr lang="en-US"/>
          </a:p>
        </p:txBody>
      </p:sp>
      <p:sp>
        <p:nvSpPr>
          <p:cNvPr id="6" name="Footer Placeholder 5">
            <a:extLst>
              <a:ext uri="{FF2B5EF4-FFF2-40B4-BE49-F238E27FC236}">
                <a16:creationId xmlns:a16="http://schemas.microsoft.com/office/drawing/2014/main" id="{C4A94F80-7C76-4616-81A2-F1D59B13F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6C691-BF4B-4901-8F8B-723CE439E1A9}"/>
              </a:ext>
            </a:extLst>
          </p:cNvPr>
          <p:cNvSpPr>
            <a:spLocks noGrp="1"/>
          </p:cNvSpPr>
          <p:nvPr>
            <p:ph type="sldNum" sz="quarter" idx="12"/>
          </p:nvPr>
        </p:nvSpPr>
        <p:spPr/>
        <p:txBody>
          <a:bodyPr/>
          <a:lstStyle/>
          <a:p>
            <a:fld id="{D86F04A6-2BBB-412E-B247-93A42A72DB78}" type="slidenum">
              <a:rPr lang="en-US" smtClean="0"/>
              <a:t>‹#›</a:t>
            </a:fld>
            <a:endParaRPr lang="en-US"/>
          </a:p>
        </p:txBody>
      </p:sp>
    </p:spTree>
    <p:extLst>
      <p:ext uri="{BB962C8B-B14F-4D97-AF65-F5344CB8AC3E}">
        <p14:creationId xmlns:p14="http://schemas.microsoft.com/office/powerpoint/2010/main" val="1929633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B98C8D-0E72-41E7-97F6-D008BF59F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36F6E6-01D4-48ED-B961-9599AEB96F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AF8C3-AD43-4DEE-B38A-60CB019E1A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199A9-7968-4290-8E97-22DF45FF6498}" type="datetimeFigureOut">
              <a:rPr lang="en-US" smtClean="0"/>
              <a:t>3/10/2021</a:t>
            </a:fld>
            <a:endParaRPr lang="en-US"/>
          </a:p>
        </p:txBody>
      </p:sp>
      <p:sp>
        <p:nvSpPr>
          <p:cNvPr id="5" name="Footer Placeholder 4">
            <a:extLst>
              <a:ext uri="{FF2B5EF4-FFF2-40B4-BE49-F238E27FC236}">
                <a16:creationId xmlns:a16="http://schemas.microsoft.com/office/drawing/2014/main" id="{EFC95948-1AFC-43A4-B90E-ACF9C5A084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2561F7-6396-4378-8428-78A866F188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F04A6-2BBB-412E-B247-93A42A72DB78}" type="slidenum">
              <a:rPr lang="en-US" smtClean="0"/>
              <a:t>‹#›</a:t>
            </a:fld>
            <a:endParaRPr lang="en-US"/>
          </a:p>
        </p:txBody>
      </p:sp>
    </p:spTree>
    <p:extLst>
      <p:ext uri="{BB962C8B-B14F-4D97-AF65-F5344CB8AC3E}">
        <p14:creationId xmlns:p14="http://schemas.microsoft.com/office/powerpoint/2010/main" val="204177683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electronicscomp.com/raspberry-pi-8mp-noir-camera-module-v2-india?gclid=CjwKCAiA2O39BRBjEiwApB2Ikjhc_K3Lxq-xtrgZNZA4mhJy12pRJj8mdGWV0sX2t-iGZRdeBfWyRBoCfuAQAvD_BwE" TargetMode="External"/><Relationship Id="rId2" Type="http://schemas.openxmlformats.org/officeDocument/2006/relationships/hyperlink" Target="https://www.learnopencv.com/face-detection-opencv-dlib-and-deep-learning-c-pyth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5" descr="An office with a desk and chair in a room&#10;&#10;Description automatically generated">
            <a:extLst>
              <a:ext uri="{FF2B5EF4-FFF2-40B4-BE49-F238E27FC236}">
                <a16:creationId xmlns:a16="http://schemas.microsoft.com/office/drawing/2014/main" id="{6738B385-BF47-4282-B5FA-894A06372BE3}"/>
              </a:ext>
            </a:extLst>
          </p:cNvPr>
          <p:cNvPicPr>
            <a:picLocks noChangeAspect="1"/>
          </p:cNvPicPr>
          <p:nvPr/>
        </p:nvPicPr>
        <p:blipFill rotWithShape="1">
          <a:blip r:embed="rId3"/>
          <a:srcRect l="5766" t="6484" r="15331" b="-1"/>
          <a:stretch/>
        </p:blipFill>
        <p:spPr>
          <a:xfrm>
            <a:off x="3523488" y="10"/>
            <a:ext cx="8668512" cy="6857990"/>
          </a:xfrm>
          <a:prstGeom prst="rect">
            <a:avLst/>
          </a:prstGeom>
        </p:spPr>
      </p:pic>
      <p:sp>
        <p:nvSpPr>
          <p:cNvPr id="37" name="Rectangle 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85D49E-DB10-4009-B75C-438361769DAE}"/>
              </a:ext>
            </a:extLst>
          </p:cNvPr>
          <p:cNvSpPr>
            <a:spLocks noGrp="1"/>
          </p:cNvSpPr>
          <p:nvPr>
            <p:ph type="ctrTitle"/>
          </p:nvPr>
        </p:nvSpPr>
        <p:spPr>
          <a:xfrm>
            <a:off x="441348" y="1342786"/>
            <a:ext cx="8034642" cy="3204134"/>
          </a:xfrm>
        </p:spPr>
        <p:txBody>
          <a:bodyPr vert="horz" lIns="91440" tIns="45720" rIns="91440" bIns="45720" rtlCol="0" anchor="b">
            <a:normAutofit fontScale="90000"/>
          </a:bodyPr>
          <a:lstStyle/>
          <a:p>
            <a:pPr algn="l"/>
            <a:br>
              <a:rPr lang="en-US" sz="2600" dirty="0"/>
            </a:br>
            <a:br>
              <a:rPr lang="en-US" sz="2600" dirty="0"/>
            </a:br>
            <a:br>
              <a:rPr lang="en-US" sz="2600" b="1" dirty="0">
                <a:latin typeface="Rockwell"/>
              </a:rPr>
            </a:br>
            <a:r>
              <a:rPr lang="en-US" sz="3600" b="1" dirty="0">
                <a:latin typeface="Rockwell"/>
              </a:rPr>
              <a:t>STUDENT ATTENDANCE    MONITORING USING </a:t>
            </a:r>
            <a:br>
              <a:rPr lang="en-US" sz="3600" b="1" dirty="0">
                <a:latin typeface="Rockwell"/>
              </a:rPr>
            </a:br>
            <a:r>
              <a:rPr lang="en-US" sz="3600" b="1" dirty="0">
                <a:latin typeface="Rockwell"/>
              </a:rPr>
              <a:t>DEEP LEARNING </a:t>
            </a:r>
            <a:br>
              <a:rPr lang="en-US" sz="3600" b="1" dirty="0">
                <a:latin typeface="Rockwell"/>
              </a:rPr>
            </a:br>
            <a:r>
              <a:rPr lang="en-US" sz="3600" b="1" dirty="0">
                <a:latin typeface="Rockwell"/>
              </a:rPr>
              <a:t>IN A  CLASSROOM</a:t>
            </a:r>
            <a:br>
              <a:rPr lang="en-US" sz="3600" b="1" dirty="0">
                <a:latin typeface="Rockwell"/>
              </a:rPr>
            </a:br>
            <a:br>
              <a:rPr lang="en-US" sz="3600" b="1" dirty="0">
                <a:latin typeface="Rockwell"/>
              </a:rPr>
            </a:br>
            <a:r>
              <a:rPr lang="en-US" sz="3600" b="1" dirty="0">
                <a:latin typeface="Rockwell"/>
              </a:rPr>
              <a:t> </a:t>
            </a:r>
            <a:r>
              <a:rPr lang="en-US" sz="2400" b="1" dirty="0">
                <a:latin typeface="Rockwell"/>
              </a:rPr>
              <a:t>10</a:t>
            </a:r>
            <a:r>
              <a:rPr lang="en-US" sz="2200" b="1" baseline="30000" dirty="0">
                <a:latin typeface="Rockwell"/>
              </a:rPr>
              <a:t>th</a:t>
            </a:r>
            <a:r>
              <a:rPr lang="en-US" sz="2400" b="1" baseline="30000" dirty="0">
                <a:latin typeface="Rockwell"/>
              </a:rPr>
              <a:t> </a:t>
            </a:r>
            <a:r>
              <a:rPr lang="en-US" sz="2400" b="1" dirty="0">
                <a:latin typeface="Rockwell"/>
              </a:rPr>
              <a:t> Mar 2021</a:t>
            </a:r>
            <a:br>
              <a:rPr lang="en-US" sz="2600" b="1" dirty="0"/>
            </a:br>
            <a:endParaRPr lang="en-US" sz="2600" b="1" dirty="0"/>
          </a:p>
        </p:txBody>
      </p:sp>
      <p:sp>
        <p:nvSpPr>
          <p:cNvPr id="3" name="Subtitle 2">
            <a:extLst>
              <a:ext uri="{FF2B5EF4-FFF2-40B4-BE49-F238E27FC236}">
                <a16:creationId xmlns:a16="http://schemas.microsoft.com/office/drawing/2014/main" id="{C4FE4779-ADF9-4292-9082-E2930B230A93}"/>
              </a:ext>
            </a:extLst>
          </p:cNvPr>
          <p:cNvSpPr>
            <a:spLocks noGrp="1"/>
          </p:cNvSpPr>
          <p:nvPr>
            <p:ph type="subTitle" idx="1"/>
          </p:nvPr>
        </p:nvSpPr>
        <p:spPr>
          <a:xfrm>
            <a:off x="477980" y="4872922"/>
            <a:ext cx="4339660" cy="1208141"/>
          </a:xfrm>
        </p:spPr>
        <p:txBody>
          <a:bodyPr vert="horz" lIns="91440" tIns="45720" rIns="91440" bIns="45720" rtlCol="0" anchor="t">
            <a:noAutofit/>
          </a:bodyPr>
          <a:lstStyle/>
          <a:p>
            <a:pPr algn="l"/>
            <a:r>
              <a:rPr lang="en-US" sz="1600" dirty="0">
                <a:latin typeface="Rockwell" panose="02060603020205020403" pitchFamily="18" charset="0"/>
              </a:rPr>
              <a:t>Batch number:12</a:t>
            </a:r>
            <a:endParaRPr lang="en-US" sz="1600" dirty="0">
              <a:latin typeface="Rockwell" panose="02060603020205020403" pitchFamily="18" charset="0"/>
              <a:cs typeface="Calibri"/>
            </a:endParaRPr>
          </a:p>
          <a:p>
            <a:pPr algn="l"/>
            <a:r>
              <a:rPr lang="en-US" sz="1600" dirty="0">
                <a:latin typeface="Rockwell"/>
              </a:rPr>
              <a:t>Team members </a:t>
            </a:r>
            <a:endParaRPr lang="en-US" sz="1600" dirty="0">
              <a:latin typeface="Rockwell"/>
              <a:cs typeface="Calibri"/>
            </a:endParaRPr>
          </a:p>
          <a:p>
            <a:pPr algn="l"/>
            <a:r>
              <a:rPr lang="en-US" sz="1600" dirty="0">
                <a:latin typeface="Rockwell"/>
              </a:rPr>
              <a:t>1) K CHANDRASEKARAN  RA1711004040028</a:t>
            </a:r>
            <a:endParaRPr lang="en-US" sz="1600" dirty="0">
              <a:latin typeface="Rockwell"/>
              <a:cs typeface="Calibri"/>
            </a:endParaRPr>
          </a:p>
          <a:p>
            <a:pPr algn="l"/>
            <a:r>
              <a:rPr lang="en-US" sz="1600" dirty="0">
                <a:latin typeface="Rockwell"/>
              </a:rPr>
              <a:t>2) S AATHITH  RA1711004040030</a:t>
            </a:r>
          </a:p>
          <a:p>
            <a:pPr algn="l"/>
            <a:r>
              <a:rPr lang="en-US" sz="1600" dirty="0">
                <a:latin typeface="Rockwell"/>
                <a:cs typeface="Calibri"/>
              </a:rPr>
              <a:t>Guide:  Dr. </a:t>
            </a:r>
            <a:r>
              <a:rPr lang="en-US" sz="1600" dirty="0" err="1">
                <a:latin typeface="Rockwell"/>
                <a:cs typeface="Calibri"/>
              </a:rPr>
              <a:t>S.Karthtik</a:t>
            </a:r>
            <a:endParaRPr lang="en-US" sz="1600" dirty="0">
              <a:latin typeface="Rockwell"/>
              <a:cs typeface="Calibri"/>
            </a:endParaRP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186A2E7A-ECB9-4345-9948-698A0C54DA2D}"/>
              </a:ext>
            </a:extLst>
          </p:cNvPr>
          <p:cNvSpPr txBox="1">
            <a:spLocks/>
          </p:cNvSpPr>
          <p:nvPr/>
        </p:nvSpPr>
        <p:spPr>
          <a:xfrm>
            <a:off x="-2425101" y="204852"/>
            <a:ext cx="9144000"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br>
              <a:rPr lang="en-US" dirty="0">
                <a:ea typeface="+mn-lt"/>
                <a:cs typeface="+mn-lt"/>
              </a:rPr>
            </a:br>
            <a:br>
              <a:rPr lang="en-US" dirty="0">
                <a:latin typeface="Rockwell"/>
                <a:ea typeface="+mn-lt"/>
                <a:cs typeface="+mn-lt"/>
              </a:rPr>
            </a:br>
            <a:r>
              <a:rPr lang="en-US" dirty="0">
                <a:latin typeface="Rockwell"/>
                <a:ea typeface="+mn-lt"/>
                <a:cs typeface="+mn-lt"/>
              </a:rPr>
              <a:t>   </a:t>
            </a:r>
            <a:r>
              <a:rPr lang="en-US" dirty="0">
                <a:latin typeface="Rockwell"/>
              </a:rPr>
              <a:t>15EC496L – Major Project</a:t>
            </a:r>
          </a:p>
          <a:p>
            <a:endParaRPr lang="en-US" dirty="0">
              <a:latin typeface="Rockwell"/>
            </a:endParaRPr>
          </a:p>
        </p:txBody>
      </p:sp>
    </p:spTree>
    <p:extLst>
      <p:ext uri="{BB962C8B-B14F-4D97-AF65-F5344CB8AC3E}">
        <p14:creationId xmlns:p14="http://schemas.microsoft.com/office/powerpoint/2010/main" val="28030591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D103-4E2C-4D8E-8231-BDC3C1DFF6D1}"/>
              </a:ext>
            </a:extLst>
          </p:cNvPr>
          <p:cNvSpPr>
            <a:spLocks noGrp="1"/>
          </p:cNvSpPr>
          <p:nvPr>
            <p:ph type="title"/>
          </p:nvPr>
        </p:nvSpPr>
        <p:spPr/>
        <p:txBody>
          <a:bodyPr/>
          <a:lstStyle/>
          <a:p>
            <a:r>
              <a:rPr lang="en-US" dirty="0"/>
              <a:t>Cls3 and Cls4</a:t>
            </a:r>
          </a:p>
        </p:txBody>
      </p:sp>
      <p:pic>
        <p:nvPicPr>
          <p:cNvPr id="5" name="Content Placeholder 4">
            <a:extLst>
              <a:ext uri="{FF2B5EF4-FFF2-40B4-BE49-F238E27FC236}">
                <a16:creationId xmlns:a16="http://schemas.microsoft.com/office/drawing/2014/main" id="{600DABDF-35D9-4F78-B481-C1340EA000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866" y="1827346"/>
            <a:ext cx="5437361" cy="4078021"/>
          </a:xfrm>
        </p:spPr>
      </p:pic>
      <p:pic>
        <p:nvPicPr>
          <p:cNvPr id="7" name="Picture 6">
            <a:extLst>
              <a:ext uri="{FF2B5EF4-FFF2-40B4-BE49-F238E27FC236}">
                <a16:creationId xmlns:a16="http://schemas.microsoft.com/office/drawing/2014/main" id="{76828E8A-EE6E-4A21-8EEE-0CA9138F7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905" y="1827346"/>
            <a:ext cx="5722229" cy="4291672"/>
          </a:xfrm>
          <a:prstGeom prst="rect">
            <a:avLst/>
          </a:prstGeom>
        </p:spPr>
      </p:pic>
    </p:spTree>
    <p:extLst>
      <p:ext uri="{BB962C8B-B14F-4D97-AF65-F5344CB8AC3E}">
        <p14:creationId xmlns:p14="http://schemas.microsoft.com/office/powerpoint/2010/main" val="58925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E430-7760-4E0E-BADD-76483F26D6D9}"/>
              </a:ext>
            </a:extLst>
          </p:cNvPr>
          <p:cNvSpPr>
            <a:spLocks noGrp="1"/>
          </p:cNvSpPr>
          <p:nvPr>
            <p:ph type="title"/>
          </p:nvPr>
        </p:nvSpPr>
        <p:spPr/>
        <p:txBody>
          <a:bodyPr/>
          <a:lstStyle/>
          <a:p>
            <a:r>
              <a:rPr lang="en-US" dirty="0"/>
              <a:t>Cls5 and Cls6_1</a:t>
            </a:r>
          </a:p>
        </p:txBody>
      </p:sp>
      <p:pic>
        <p:nvPicPr>
          <p:cNvPr id="5" name="Content Placeholder 4">
            <a:extLst>
              <a:ext uri="{FF2B5EF4-FFF2-40B4-BE49-F238E27FC236}">
                <a16:creationId xmlns:a16="http://schemas.microsoft.com/office/drawing/2014/main" id="{A918EE20-24C3-48D0-B693-98E2A4DDB2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711" y="2060046"/>
            <a:ext cx="5061656" cy="3796242"/>
          </a:xfrm>
        </p:spPr>
      </p:pic>
      <p:pic>
        <p:nvPicPr>
          <p:cNvPr id="7" name="Picture 6">
            <a:extLst>
              <a:ext uri="{FF2B5EF4-FFF2-40B4-BE49-F238E27FC236}">
                <a16:creationId xmlns:a16="http://schemas.microsoft.com/office/drawing/2014/main" id="{0D4DF848-8D9B-47B0-8E9D-393A868A7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60046"/>
            <a:ext cx="5061656" cy="3796242"/>
          </a:xfrm>
          <a:prstGeom prst="rect">
            <a:avLst/>
          </a:prstGeom>
        </p:spPr>
      </p:pic>
    </p:spTree>
    <p:extLst>
      <p:ext uri="{BB962C8B-B14F-4D97-AF65-F5344CB8AC3E}">
        <p14:creationId xmlns:p14="http://schemas.microsoft.com/office/powerpoint/2010/main" val="1767426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A199-7EF9-4D44-8558-EF316F5AD76A}"/>
              </a:ext>
            </a:extLst>
          </p:cNvPr>
          <p:cNvSpPr>
            <a:spLocks noGrp="1"/>
          </p:cNvSpPr>
          <p:nvPr>
            <p:ph type="title"/>
          </p:nvPr>
        </p:nvSpPr>
        <p:spPr/>
        <p:txBody>
          <a:bodyPr/>
          <a:lstStyle/>
          <a:p>
            <a:r>
              <a:rPr lang="en-US" dirty="0"/>
              <a:t>Cls6_2 and Cls7</a:t>
            </a:r>
          </a:p>
        </p:txBody>
      </p:sp>
      <p:pic>
        <p:nvPicPr>
          <p:cNvPr id="5" name="Content Placeholder 4">
            <a:extLst>
              <a:ext uri="{FF2B5EF4-FFF2-40B4-BE49-F238E27FC236}">
                <a16:creationId xmlns:a16="http://schemas.microsoft.com/office/drawing/2014/main" id="{20F237C9-1F91-4CD5-BAAE-CBDFB0E563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733" y="2262713"/>
            <a:ext cx="5043312" cy="3782484"/>
          </a:xfrm>
        </p:spPr>
      </p:pic>
      <p:pic>
        <p:nvPicPr>
          <p:cNvPr id="7" name="Picture 6">
            <a:extLst>
              <a:ext uri="{FF2B5EF4-FFF2-40B4-BE49-F238E27FC236}">
                <a16:creationId xmlns:a16="http://schemas.microsoft.com/office/drawing/2014/main" id="{2269EC0F-96B2-4A4B-958A-4AA59F468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177" y="2149996"/>
            <a:ext cx="5294490" cy="3970867"/>
          </a:xfrm>
          <a:prstGeom prst="rect">
            <a:avLst/>
          </a:prstGeom>
        </p:spPr>
      </p:pic>
    </p:spTree>
    <p:extLst>
      <p:ext uri="{BB962C8B-B14F-4D97-AF65-F5344CB8AC3E}">
        <p14:creationId xmlns:p14="http://schemas.microsoft.com/office/powerpoint/2010/main" val="3316347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6128-9957-4C91-984B-647BE899BF29}"/>
              </a:ext>
            </a:extLst>
          </p:cNvPr>
          <p:cNvSpPr>
            <a:spLocks noGrp="1"/>
          </p:cNvSpPr>
          <p:nvPr>
            <p:ph type="title"/>
          </p:nvPr>
        </p:nvSpPr>
        <p:spPr/>
        <p:txBody>
          <a:bodyPr/>
          <a:lstStyle/>
          <a:p>
            <a:r>
              <a:rPr lang="en-US" dirty="0"/>
              <a:t>Cls8 and Cls9</a:t>
            </a:r>
          </a:p>
        </p:txBody>
      </p:sp>
      <p:pic>
        <p:nvPicPr>
          <p:cNvPr id="5" name="Content Placeholder 4">
            <a:extLst>
              <a:ext uri="{FF2B5EF4-FFF2-40B4-BE49-F238E27FC236}">
                <a16:creationId xmlns:a16="http://schemas.microsoft.com/office/drawing/2014/main" id="{5E9C2C4A-FF06-4A98-9C5F-EFF6BA7704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174" y="2147357"/>
            <a:ext cx="4993923" cy="3745442"/>
          </a:xfrm>
        </p:spPr>
      </p:pic>
      <p:pic>
        <p:nvPicPr>
          <p:cNvPr id="7" name="Picture 6">
            <a:extLst>
              <a:ext uri="{FF2B5EF4-FFF2-40B4-BE49-F238E27FC236}">
                <a16:creationId xmlns:a16="http://schemas.microsoft.com/office/drawing/2014/main" id="{9A760E92-61B4-4813-A8B5-692F3A90F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988" y="2030013"/>
            <a:ext cx="5306838" cy="3980129"/>
          </a:xfrm>
          <a:prstGeom prst="rect">
            <a:avLst/>
          </a:prstGeom>
        </p:spPr>
      </p:pic>
    </p:spTree>
    <p:extLst>
      <p:ext uri="{BB962C8B-B14F-4D97-AF65-F5344CB8AC3E}">
        <p14:creationId xmlns:p14="http://schemas.microsoft.com/office/powerpoint/2010/main" val="7664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02CE-E2DD-4449-BF3E-933F5FFC4A7F}"/>
              </a:ext>
            </a:extLst>
          </p:cNvPr>
          <p:cNvSpPr>
            <a:spLocks noGrp="1"/>
          </p:cNvSpPr>
          <p:nvPr>
            <p:ph type="title"/>
          </p:nvPr>
        </p:nvSpPr>
        <p:spPr/>
        <p:txBody>
          <a:bodyPr/>
          <a:lstStyle/>
          <a:p>
            <a:r>
              <a:rPr lang="en-US" dirty="0"/>
              <a:t>After taking photos, we applied HOG face detection</a:t>
            </a:r>
          </a:p>
        </p:txBody>
      </p:sp>
      <p:pic>
        <p:nvPicPr>
          <p:cNvPr id="5" name="Content Placeholder 4">
            <a:extLst>
              <a:ext uri="{FF2B5EF4-FFF2-40B4-BE49-F238E27FC236}">
                <a16:creationId xmlns:a16="http://schemas.microsoft.com/office/drawing/2014/main" id="{2E709CCA-DD74-43A0-991A-CF5BDB4C4C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2011891"/>
            <a:ext cx="5264856" cy="3948642"/>
          </a:xfrm>
        </p:spPr>
      </p:pic>
      <p:pic>
        <p:nvPicPr>
          <p:cNvPr id="7" name="Picture 6">
            <a:extLst>
              <a:ext uri="{FF2B5EF4-FFF2-40B4-BE49-F238E27FC236}">
                <a16:creationId xmlns:a16="http://schemas.microsoft.com/office/drawing/2014/main" id="{97556334-3EC8-4E07-BC22-E74F4FB38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746" y="2011891"/>
            <a:ext cx="5264856" cy="3948642"/>
          </a:xfrm>
          <a:prstGeom prst="rect">
            <a:avLst/>
          </a:prstGeom>
        </p:spPr>
      </p:pic>
    </p:spTree>
    <p:extLst>
      <p:ext uri="{BB962C8B-B14F-4D97-AF65-F5344CB8AC3E}">
        <p14:creationId xmlns:p14="http://schemas.microsoft.com/office/powerpoint/2010/main" val="1324576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32276-8CE6-4C60-8BCA-0622CC09307C}"/>
              </a:ext>
            </a:extLst>
          </p:cNvPr>
          <p:cNvSpPr>
            <a:spLocks noGrp="1"/>
          </p:cNvSpPr>
          <p:nvPr>
            <p:ph type="title"/>
          </p:nvPr>
        </p:nvSpPr>
        <p:spPr/>
        <p:txBody>
          <a:bodyPr/>
          <a:lstStyle/>
          <a:p>
            <a:r>
              <a:rPr lang="en-US" dirty="0"/>
              <a:t>After face detection and face recognition</a:t>
            </a:r>
          </a:p>
        </p:txBody>
      </p:sp>
      <p:pic>
        <p:nvPicPr>
          <p:cNvPr id="5" name="Content Placeholder 4">
            <a:extLst>
              <a:ext uri="{FF2B5EF4-FFF2-40B4-BE49-F238E27FC236}">
                <a16:creationId xmlns:a16="http://schemas.microsoft.com/office/drawing/2014/main" id="{C72870A2-8FEE-4606-89D2-EB098B1326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5754" y="1690688"/>
            <a:ext cx="1190625" cy="1190625"/>
          </a:xfrm>
        </p:spPr>
      </p:pic>
      <p:pic>
        <p:nvPicPr>
          <p:cNvPr id="7" name="Picture 6">
            <a:extLst>
              <a:ext uri="{FF2B5EF4-FFF2-40B4-BE49-F238E27FC236}">
                <a16:creationId xmlns:a16="http://schemas.microsoft.com/office/drawing/2014/main" id="{9F9BF902-04FF-4593-B5C9-D2B131354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754" y="3225801"/>
            <a:ext cx="990600" cy="981075"/>
          </a:xfrm>
          <a:prstGeom prst="rect">
            <a:avLst/>
          </a:prstGeom>
        </p:spPr>
      </p:pic>
      <p:pic>
        <p:nvPicPr>
          <p:cNvPr id="9" name="Picture 8">
            <a:extLst>
              <a:ext uri="{FF2B5EF4-FFF2-40B4-BE49-F238E27FC236}">
                <a16:creationId xmlns:a16="http://schemas.microsoft.com/office/drawing/2014/main" id="{F2D0148B-7383-4B74-88ED-EC6BC22B0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754" y="4574645"/>
            <a:ext cx="685800" cy="685800"/>
          </a:xfrm>
          <a:prstGeom prst="rect">
            <a:avLst/>
          </a:prstGeom>
        </p:spPr>
      </p:pic>
      <p:pic>
        <p:nvPicPr>
          <p:cNvPr id="11" name="Picture 10">
            <a:extLst>
              <a:ext uri="{FF2B5EF4-FFF2-40B4-BE49-F238E27FC236}">
                <a16:creationId xmlns:a16="http://schemas.microsoft.com/office/drawing/2014/main" id="{FD844C9C-4F35-4907-893E-DDE544668C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887" y="5628214"/>
            <a:ext cx="685800" cy="685800"/>
          </a:xfrm>
          <a:prstGeom prst="rect">
            <a:avLst/>
          </a:prstGeom>
        </p:spPr>
      </p:pic>
      <p:sp>
        <p:nvSpPr>
          <p:cNvPr id="12" name="TextBox 11">
            <a:extLst>
              <a:ext uri="{FF2B5EF4-FFF2-40B4-BE49-F238E27FC236}">
                <a16:creationId xmlns:a16="http://schemas.microsoft.com/office/drawing/2014/main" id="{A6DC9267-293A-49C5-A93B-9F5DD6CE6F75}"/>
              </a:ext>
            </a:extLst>
          </p:cNvPr>
          <p:cNvSpPr txBox="1"/>
          <p:nvPr/>
        </p:nvSpPr>
        <p:spPr>
          <a:xfrm>
            <a:off x="4248150" y="1904246"/>
            <a:ext cx="3352800" cy="4247317"/>
          </a:xfrm>
          <a:prstGeom prst="rect">
            <a:avLst/>
          </a:prstGeom>
          <a:noFill/>
        </p:spPr>
        <p:txBody>
          <a:bodyPr wrap="square" rtlCol="0">
            <a:spAutoFit/>
          </a:bodyPr>
          <a:lstStyle/>
          <a:p>
            <a:r>
              <a:rPr lang="en-US" dirty="0"/>
              <a:t>Cls1</a:t>
            </a:r>
          </a:p>
          <a:p>
            <a:endParaRPr lang="en-US" dirty="0"/>
          </a:p>
          <a:p>
            <a:endParaRPr lang="en-US" dirty="0"/>
          </a:p>
          <a:p>
            <a:endParaRPr lang="en-US" dirty="0"/>
          </a:p>
          <a:p>
            <a:endParaRPr lang="en-US" dirty="0"/>
          </a:p>
          <a:p>
            <a:endParaRPr lang="en-US" dirty="0"/>
          </a:p>
          <a:p>
            <a:r>
              <a:rPr lang="en-US" dirty="0"/>
              <a:t>Cls2</a:t>
            </a:r>
          </a:p>
          <a:p>
            <a:endParaRPr lang="en-US" dirty="0"/>
          </a:p>
          <a:p>
            <a:endParaRPr lang="en-US" dirty="0"/>
          </a:p>
          <a:p>
            <a:endParaRPr lang="en-US" dirty="0"/>
          </a:p>
          <a:p>
            <a:r>
              <a:rPr lang="en-US" dirty="0"/>
              <a:t>Cls5</a:t>
            </a:r>
          </a:p>
          <a:p>
            <a:endParaRPr lang="en-US" dirty="0"/>
          </a:p>
          <a:p>
            <a:endParaRPr lang="en-US" dirty="0"/>
          </a:p>
          <a:p>
            <a:endParaRPr lang="en-US" dirty="0"/>
          </a:p>
          <a:p>
            <a:r>
              <a:rPr lang="en-US" dirty="0"/>
              <a:t>Cls6_1</a:t>
            </a:r>
          </a:p>
        </p:txBody>
      </p:sp>
    </p:spTree>
    <p:extLst>
      <p:ext uri="{BB962C8B-B14F-4D97-AF65-F5344CB8AC3E}">
        <p14:creationId xmlns:p14="http://schemas.microsoft.com/office/powerpoint/2010/main" val="1448912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12CD-973D-4B29-8619-145B84168311}"/>
              </a:ext>
            </a:extLst>
          </p:cNvPr>
          <p:cNvSpPr>
            <a:spLocks noGrp="1"/>
          </p:cNvSpPr>
          <p:nvPr>
            <p:ph type="title"/>
          </p:nvPr>
        </p:nvSpPr>
        <p:spPr/>
        <p:txBody>
          <a:bodyPr/>
          <a:lstStyle/>
          <a:p>
            <a:r>
              <a:rPr lang="en-US" dirty="0"/>
              <a:t>After this size the face detection does not detect face</a:t>
            </a:r>
          </a:p>
        </p:txBody>
      </p:sp>
      <p:pic>
        <p:nvPicPr>
          <p:cNvPr id="5" name="Content Placeholder 4">
            <a:extLst>
              <a:ext uri="{FF2B5EF4-FFF2-40B4-BE49-F238E27FC236}">
                <a16:creationId xmlns:a16="http://schemas.microsoft.com/office/drawing/2014/main" id="{25A31009-2C7D-4127-B48D-76016584BF09}"/>
              </a:ext>
            </a:extLst>
          </p:cNvPr>
          <p:cNvPicPr>
            <a:picLocks noGrp="1" noChangeAspect="1"/>
          </p:cNvPicPr>
          <p:nvPr>
            <p:ph idx="1"/>
          </p:nvPr>
        </p:nvPicPr>
        <p:blipFill>
          <a:blip r:embed="rId3"/>
          <a:stretch>
            <a:fillRect/>
          </a:stretch>
        </p:blipFill>
        <p:spPr>
          <a:xfrm>
            <a:off x="2864514" y="2081476"/>
            <a:ext cx="6462971" cy="3880379"/>
          </a:xfrm>
        </p:spPr>
      </p:pic>
    </p:spTree>
    <p:extLst>
      <p:ext uri="{BB962C8B-B14F-4D97-AF65-F5344CB8AC3E}">
        <p14:creationId xmlns:p14="http://schemas.microsoft.com/office/powerpoint/2010/main" val="79525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0D27-4BAE-4A74-AD0D-BE278FB5D2C0}"/>
              </a:ext>
            </a:extLst>
          </p:cNvPr>
          <p:cNvSpPr>
            <a:spLocks noGrp="1"/>
          </p:cNvSpPr>
          <p:nvPr>
            <p:ph type="title"/>
          </p:nvPr>
        </p:nvSpPr>
        <p:spPr/>
        <p:txBody>
          <a:bodyPr/>
          <a:lstStyle/>
          <a:p>
            <a:r>
              <a:rPr lang="en-US" dirty="0"/>
              <a:t>Progress</a:t>
            </a:r>
          </a:p>
        </p:txBody>
      </p:sp>
      <p:sp>
        <p:nvSpPr>
          <p:cNvPr id="3" name="Content Placeholder 2">
            <a:extLst>
              <a:ext uri="{FF2B5EF4-FFF2-40B4-BE49-F238E27FC236}">
                <a16:creationId xmlns:a16="http://schemas.microsoft.com/office/drawing/2014/main" id="{29D2E96E-F1D8-4FE0-88C0-242AE488D71B}"/>
              </a:ext>
            </a:extLst>
          </p:cNvPr>
          <p:cNvSpPr>
            <a:spLocks noGrp="1"/>
          </p:cNvSpPr>
          <p:nvPr>
            <p:ph idx="1"/>
          </p:nvPr>
        </p:nvSpPr>
        <p:spPr/>
        <p:txBody>
          <a:bodyPr>
            <a:normAutofit/>
          </a:bodyPr>
          <a:lstStyle/>
          <a:p>
            <a:r>
              <a:rPr lang="en-US" dirty="0"/>
              <a:t>Used mobile camera of 13MP and took these above mentioned pictures and tested with the algorithms. </a:t>
            </a:r>
          </a:p>
          <a:p>
            <a:r>
              <a:rPr lang="en-US" dirty="0"/>
              <a:t>Thus we are able to see that we cannot detect more than 10m away faces using the 13MP camera sensor </a:t>
            </a:r>
          </a:p>
          <a:p>
            <a:r>
              <a:rPr lang="en-US" dirty="0"/>
              <a:t>As there is no standard or uniform classroom size , we can observe many classrooms as long (15 x 5) and as wide as (8 x 20) (in meters) .</a:t>
            </a:r>
          </a:p>
          <a:p>
            <a:r>
              <a:rPr lang="en-US" dirty="0"/>
              <a:t>So we should use higher MP or use extra cameras for the covering the extra length.</a:t>
            </a:r>
          </a:p>
          <a:p>
            <a:pPr marL="0" indent="0">
              <a:buNone/>
            </a:pPr>
            <a:endParaRPr lang="en-US" dirty="0"/>
          </a:p>
        </p:txBody>
      </p:sp>
    </p:spTree>
    <p:extLst>
      <p:ext uri="{BB962C8B-B14F-4D97-AF65-F5344CB8AC3E}">
        <p14:creationId xmlns:p14="http://schemas.microsoft.com/office/powerpoint/2010/main" val="1997505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CEC5-D9A3-4604-9E4F-D922E1BDA43F}"/>
              </a:ext>
            </a:extLst>
          </p:cNvPr>
          <p:cNvSpPr>
            <a:spLocks noGrp="1"/>
          </p:cNvSpPr>
          <p:nvPr>
            <p:ph type="title"/>
          </p:nvPr>
        </p:nvSpPr>
        <p:spPr/>
        <p:txBody>
          <a:bodyPr/>
          <a:lstStyle/>
          <a:p>
            <a:r>
              <a:rPr lang="en-US" dirty="0"/>
              <a:t>Expected Outcome</a:t>
            </a:r>
          </a:p>
        </p:txBody>
      </p:sp>
      <p:sp>
        <p:nvSpPr>
          <p:cNvPr id="3" name="Content Placeholder 2">
            <a:extLst>
              <a:ext uri="{FF2B5EF4-FFF2-40B4-BE49-F238E27FC236}">
                <a16:creationId xmlns:a16="http://schemas.microsoft.com/office/drawing/2014/main" id="{0E7A4383-351E-4BC9-9693-50628CD7ED44}"/>
              </a:ext>
            </a:extLst>
          </p:cNvPr>
          <p:cNvSpPr>
            <a:spLocks noGrp="1"/>
          </p:cNvSpPr>
          <p:nvPr>
            <p:ph idx="1"/>
          </p:nvPr>
        </p:nvSpPr>
        <p:spPr/>
        <p:txBody>
          <a:bodyPr/>
          <a:lstStyle/>
          <a:p>
            <a:r>
              <a:rPr lang="en-US" dirty="0"/>
              <a:t>As of date, we were able to detect and recognize through the algorithms mentioned.</a:t>
            </a:r>
          </a:p>
        </p:txBody>
      </p:sp>
    </p:spTree>
    <p:extLst>
      <p:ext uri="{BB962C8B-B14F-4D97-AF65-F5344CB8AC3E}">
        <p14:creationId xmlns:p14="http://schemas.microsoft.com/office/powerpoint/2010/main" val="2082413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9EC14-645B-497C-9F88-D5583807E051}"/>
              </a:ext>
            </a:extLst>
          </p:cNvPr>
          <p:cNvSpPr>
            <a:spLocks noGrp="1"/>
          </p:cNvSpPr>
          <p:nvPr>
            <p:ph type="title"/>
          </p:nvPr>
        </p:nvSpPr>
        <p:spPr>
          <a:xfrm>
            <a:off x="598488" y="887304"/>
            <a:ext cx="3867912" cy="4169664"/>
          </a:xfrm>
        </p:spPr>
        <p:txBody>
          <a:bodyPr>
            <a:normAutofit/>
          </a:bodyPr>
          <a:lstStyle/>
          <a:p>
            <a:pPr algn="ctr"/>
            <a:r>
              <a:rPr lang="en-US" sz="2800" dirty="0">
                <a:latin typeface="Rockwell"/>
              </a:rPr>
              <a:t>References Papers</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22045" y="796467"/>
            <a:ext cx="6481762" cy="4351338"/>
          </a:xfrm>
        </p:spPr>
        <p:txBody>
          <a:bodyPr>
            <a:normAutofit fontScale="70000" lnSpcReduction="20000"/>
          </a:bodyPr>
          <a:lstStyle/>
          <a:p>
            <a:r>
              <a:rPr lang="en-US" dirty="0">
                <a:latin typeface="Rockwell"/>
                <a:hlinkClick r:id="rId2"/>
              </a:rPr>
              <a:t>Y. </a:t>
            </a:r>
            <a:r>
              <a:rPr lang="en-US" dirty="0" err="1">
                <a:latin typeface="Rockwell"/>
                <a:hlinkClick r:id="rId2"/>
              </a:rPr>
              <a:t>Su</a:t>
            </a:r>
            <a:r>
              <a:rPr lang="en-US" dirty="0">
                <a:latin typeface="Rockwell"/>
                <a:hlinkClick r:id="rId2"/>
              </a:rPr>
              <a:t>, X. Cui, Q. Xi, R. Zhang and J. Shen, "An Industry-Ready Single PTZ-Camera Based Attendance Management System," 2020 IEEE International Conference on Multimedia &amp; Expo Workshops (ICMEW), London, UK, 2020, pp. 1-4, </a:t>
            </a:r>
            <a:r>
              <a:rPr lang="en-US" dirty="0" err="1">
                <a:latin typeface="Rockwell"/>
                <a:hlinkClick r:id="rId2"/>
              </a:rPr>
              <a:t>doi</a:t>
            </a:r>
            <a:r>
              <a:rPr lang="en-US" dirty="0">
                <a:latin typeface="Rockwell"/>
                <a:hlinkClick r:id="rId2"/>
              </a:rPr>
              <a:t>: 10.1109/ICMEW46912.2020.9105968.</a:t>
            </a:r>
          </a:p>
          <a:p>
            <a:pPr marL="0" indent="0">
              <a:buNone/>
            </a:pPr>
            <a:endParaRPr lang="en-US" dirty="0">
              <a:latin typeface="Rockwell"/>
              <a:hlinkClick r:id="rId2"/>
            </a:endParaRPr>
          </a:p>
          <a:p>
            <a:r>
              <a:rPr lang="en-US" dirty="0">
                <a:latin typeface="Rockwell"/>
                <a:hlinkClick r:id="rId2"/>
              </a:rPr>
              <a:t>https://www.learnopencv.com/face-detection-opencv-dlib-and-deep-learning-c-python/</a:t>
            </a:r>
            <a:endParaRPr lang="en-US" dirty="0">
              <a:latin typeface="Rockwell"/>
            </a:endParaRPr>
          </a:p>
          <a:p>
            <a:endParaRPr lang="en-US" dirty="0">
              <a:latin typeface="Rockwell"/>
            </a:endParaRPr>
          </a:p>
          <a:p>
            <a:r>
              <a:rPr lang="en-US" dirty="0">
                <a:latin typeface="Rockwell"/>
                <a:hlinkClick r:id="rId3"/>
              </a:rPr>
              <a:t>https://www.electronicscomp.com/raspberry-pi-8mp-noir-camera-module-v2-india?gclid=CjwKCAiA2O39BRBjEiwApB2Ikjhc_K3Lxq-xtrgZNZA4mhJy12pRJj8mdGWV0sX2t-iGZRdeBfWyRBoCfuAQAvD_BwE</a:t>
            </a:r>
            <a:endParaRPr lang="en-US" dirty="0">
              <a:latin typeface="Rockwell"/>
            </a:endParaRPr>
          </a:p>
        </p:txBody>
      </p:sp>
    </p:spTree>
    <p:extLst>
      <p:ext uri="{BB962C8B-B14F-4D97-AF65-F5344CB8AC3E}">
        <p14:creationId xmlns:p14="http://schemas.microsoft.com/office/powerpoint/2010/main" val="95638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1">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BB5CAAB-CB70-4EB1-83F1-6034F947F1E5}"/>
              </a:ext>
            </a:extLst>
          </p:cNvPr>
          <p:cNvSpPr>
            <a:spLocks noGrp="1"/>
          </p:cNvSpPr>
          <p:nvPr>
            <p:ph type="title"/>
          </p:nvPr>
        </p:nvSpPr>
        <p:spPr>
          <a:xfrm>
            <a:off x="6217919" y="669925"/>
            <a:ext cx="4635609" cy="1325563"/>
          </a:xfrm>
        </p:spPr>
        <p:txBody>
          <a:bodyPr anchor="b">
            <a:normAutofit/>
          </a:bodyPr>
          <a:lstStyle/>
          <a:p>
            <a:r>
              <a:rPr lang="en-US" sz="3800" dirty="0">
                <a:solidFill>
                  <a:schemeClr val="bg1"/>
                </a:solidFill>
                <a:latin typeface="Rockwell"/>
              </a:rPr>
              <a:t>Existing problem </a:t>
            </a:r>
            <a:endParaRPr lang="en-US" sz="3800" dirty="0">
              <a:solidFill>
                <a:schemeClr val="bg1"/>
              </a:solidFill>
            </a:endParaRPr>
          </a:p>
        </p:txBody>
      </p:sp>
      <p:pic>
        <p:nvPicPr>
          <p:cNvPr id="7" name="Graphic 6" descr="Classroom">
            <a:extLst>
              <a:ext uri="{FF2B5EF4-FFF2-40B4-BE49-F238E27FC236}">
                <a16:creationId xmlns:a16="http://schemas.microsoft.com/office/drawing/2014/main" id="{4A484414-B428-4A04-90AF-0DFAE5A70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52449"/>
            <a:ext cx="5753102" cy="5753102"/>
          </a:xfrm>
          <a:prstGeom prst="rect">
            <a:avLst/>
          </a:prstGeom>
        </p:spPr>
      </p:pic>
      <p:cxnSp>
        <p:nvCxnSpPr>
          <p:cNvPr id="20" name="Straight Connector 13">
            <a:extLst>
              <a:ext uri="{FF2B5EF4-FFF2-40B4-BE49-F238E27FC236}">
                <a16:creationId xmlns:a16="http://schemas.microsoft.com/office/drawing/2014/main" id="{CEA14AE1-71AB-4B18-826E-F563FF4288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2916"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17920" y="2026340"/>
            <a:ext cx="597408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314022-7116-4683-AC46-5FD8826625B2}"/>
              </a:ext>
            </a:extLst>
          </p:cNvPr>
          <p:cNvSpPr>
            <a:spLocks noGrp="1"/>
          </p:cNvSpPr>
          <p:nvPr>
            <p:ph idx="1"/>
          </p:nvPr>
        </p:nvSpPr>
        <p:spPr>
          <a:xfrm>
            <a:off x="6217919" y="2400304"/>
            <a:ext cx="4635609" cy="3441692"/>
          </a:xfrm>
        </p:spPr>
        <p:txBody>
          <a:bodyPr vert="horz" lIns="91440" tIns="45720" rIns="91440" bIns="45720" rtlCol="0" anchor="t">
            <a:normAutofit/>
          </a:bodyPr>
          <a:lstStyle/>
          <a:p>
            <a:r>
              <a:rPr lang="en-US" sz="2000" dirty="0">
                <a:solidFill>
                  <a:schemeClr val="bg1"/>
                </a:solidFill>
                <a:latin typeface="Rockwell"/>
              </a:rPr>
              <a:t>Student’s attendance in the physical classroom is a very an important task. </a:t>
            </a:r>
          </a:p>
          <a:p>
            <a:r>
              <a:rPr lang="en-US" sz="2000" dirty="0">
                <a:solidFill>
                  <a:schemeClr val="bg1"/>
                </a:solidFill>
                <a:latin typeface="Rockwell"/>
              </a:rPr>
              <a:t>The existing method of taking attendance consumes a finite of amount of time which can be used for other productive action.</a:t>
            </a:r>
          </a:p>
          <a:p>
            <a:r>
              <a:rPr lang="en-US" sz="2000" dirty="0">
                <a:solidFill>
                  <a:schemeClr val="bg1"/>
                </a:solidFill>
                <a:latin typeface="Rockwell"/>
              </a:rPr>
              <a:t>We are focused on addressing this problem on schools and universities only. But also can be extended for organization. </a:t>
            </a:r>
          </a:p>
          <a:p>
            <a:pPr marL="0" indent="0">
              <a:buNone/>
            </a:pPr>
            <a:endParaRPr lang="en-US" sz="2000" dirty="0">
              <a:solidFill>
                <a:schemeClr val="bg1"/>
              </a:solidFill>
              <a:cs typeface="Calibri"/>
            </a:endParaRPr>
          </a:p>
          <a:p>
            <a:endParaRPr lang="en-US" sz="2000" dirty="0">
              <a:solidFill>
                <a:schemeClr val="bg1"/>
              </a:solidFill>
            </a:endParaRPr>
          </a:p>
        </p:txBody>
      </p:sp>
    </p:spTree>
    <p:extLst>
      <p:ext uri="{BB962C8B-B14F-4D97-AF65-F5344CB8AC3E}">
        <p14:creationId xmlns:p14="http://schemas.microsoft.com/office/powerpoint/2010/main" val="2508131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4BA7A0-6FBF-4334-AE18-16F7C8EAE5C5}"/>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br>
              <a:rPr lang="en-US" sz="6000" kern="1200">
                <a:solidFill>
                  <a:srgbClr val="FFFFFF"/>
                </a:solidFill>
                <a:latin typeface="+mj-lt"/>
                <a:ea typeface="+mj-ea"/>
                <a:cs typeface="+mj-cs"/>
              </a:rPr>
            </a:br>
            <a:r>
              <a:rPr lang="en-US" sz="6000" kern="1200" dirty="0">
                <a:solidFill>
                  <a:srgbClr val="FFFFFF"/>
                </a:solidFill>
                <a:latin typeface="+mj-lt"/>
                <a:ea typeface="+mj-ea"/>
                <a:cs typeface="+mj-cs"/>
              </a:rPr>
              <a:t>Thank You</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Smiling Face with No Fill">
            <a:extLst>
              <a:ext uri="{FF2B5EF4-FFF2-40B4-BE49-F238E27FC236}">
                <a16:creationId xmlns:a16="http://schemas.microsoft.com/office/drawing/2014/main" id="{802BC88C-7F3B-4D58-870D-8F998AFAC9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188020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523A7-004A-481D-A5A0-41899B1FCCAC}"/>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78BC5C3C-D6EE-406C-801B-DF92DB8DC686}"/>
              </a:ext>
            </a:extLst>
          </p:cNvPr>
          <p:cNvSpPr>
            <a:spLocks noGrp="1"/>
          </p:cNvSpPr>
          <p:nvPr>
            <p:ph idx="1"/>
          </p:nvPr>
        </p:nvSpPr>
        <p:spPr/>
        <p:txBody>
          <a:bodyPr/>
          <a:lstStyle/>
          <a:p>
            <a:r>
              <a:rPr lang="en-US" dirty="0"/>
              <a:t>Automatically generates an attendance report for the students present in the classroom with minimal interaction of the teacher as well as student.</a:t>
            </a:r>
          </a:p>
          <a:p>
            <a:endParaRPr lang="en-US" dirty="0"/>
          </a:p>
        </p:txBody>
      </p:sp>
    </p:spTree>
    <p:extLst>
      <p:ext uri="{BB962C8B-B14F-4D97-AF65-F5344CB8AC3E}">
        <p14:creationId xmlns:p14="http://schemas.microsoft.com/office/powerpoint/2010/main" val="2355283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1684-A0C7-4743-A992-FC7093E62660}"/>
              </a:ext>
            </a:extLst>
          </p:cNvPr>
          <p:cNvSpPr>
            <a:spLocks noGrp="1"/>
          </p:cNvSpPr>
          <p:nvPr>
            <p:ph type="title"/>
          </p:nvPr>
        </p:nvSpPr>
        <p:spPr>
          <a:xfrm>
            <a:off x="5050890" y="10"/>
            <a:ext cx="6172200" cy="1828800"/>
          </a:xfrm>
        </p:spPr>
        <p:txBody>
          <a:bodyPr>
            <a:normAutofit/>
          </a:bodyPr>
          <a:lstStyle/>
          <a:p>
            <a:r>
              <a:rPr lang="en-US" dirty="0">
                <a:latin typeface="Rockwell"/>
              </a:rPr>
              <a:t>Abstract </a:t>
            </a:r>
            <a:endParaRPr lang="en-US" dirty="0"/>
          </a:p>
        </p:txBody>
      </p:sp>
      <p:pic>
        <p:nvPicPr>
          <p:cNvPr id="4" name="Picture 4" descr="A picture containing shirt&#10;&#10;Description automatically generated">
            <a:extLst>
              <a:ext uri="{FF2B5EF4-FFF2-40B4-BE49-F238E27FC236}">
                <a16:creationId xmlns:a16="http://schemas.microsoft.com/office/drawing/2014/main" id="{A4C2C0FC-B8C3-4037-8B58-1C4C5CF3D67B}"/>
              </a:ext>
            </a:extLst>
          </p:cNvPr>
          <p:cNvPicPr>
            <a:picLocks noChangeAspect="1"/>
          </p:cNvPicPr>
          <p:nvPr/>
        </p:nvPicPr>
        <p:blipFill rotWithShape="1">
          <a:blip r:embed="rId2"/>
          <a:srcRect l="15263" r="37379" b="1"/>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08375C99-22A3-4E02-A0CE-3B340668EFED}"/>
              </a:ext>
            </a:extLst>
          </p:cNvPr>
          <p:cNvSpPr>
            <a:spLocks noGrp="1"/>
          </p:cNvSpPr>
          <p:nvPr>
            <p:ph idx="1"/>
          </p:nvPr>
        </p:nvSpPr>
        <p:spPr>
          <a:xfrm>
            <a:off x="4781550" y="1428750"/>
            <a:ext cx="7181850" cy="5219700"/>
          </a:xfrm>
        </p:spPr>
        <p:txBody>
          <a:bodyPr vert="horz" lIns="91440" tIns="45720" rIns="91440" bIns="45720" rtlCol="0" anchor="t">
            <a:normAutofit/>
          </a:bodyPr>
          <a:lstStyle/>
          <a:p>
            <a:r>
              <a:rPr lang="en-US" sz="2000" dirty="0">
                <a:latin typeface="Rockwell" panose="02060603020205020403" pitchFamily="18" charset="0"/>
              </a:rPr>
              <a:t>Monitoring the attendance of students is one of the major concerns in many educational institutions. The manual management of the attendance sheets is time consuming. Other existing methods( RFID, Biometrics, etc.) of taking attendance also consumes a finite of amount of time which can be used for other productive action and also has several disadvantages associated with it. Facial recognition solves some of the problems that exist in the previously mentioned attendance systems. We proposed a solution that uses facial recognition (based on deep learning) and makes sure that there is a minimal interaction between students and the attendance monitoring system.</a:t>
            </a:r>
          </a:p>
          <a:p>
            <a:endParaRPr lang="en-US" sz="2000" dirty="0">
              <a:latin typeface="Rockwell" panose="02060603020205020403" pitchFamily="18" charset="0"/>
            </a:endParaRPr>
          </a:p>
          <a:p>
            <a:r>
              <a:rPr lang="en-US" sz="2000" dirty="0">
                <a:latin typeface="Rockwell" panose="02060603020205020403" pitchFamily="18" charset="0"/>
              </a:rPr>
              <a:t>Keywords – Deep learning, computer vision, Smart Attendance monitoring.</a:t>
            </a:r>
            <a:endParaRPr lang="en-IN" sz="2000" dirty="0">
              <a:latin typeface="Rockwell" panose="02060603020205020403" pitchFamily="18" charset="0"/>
            </a:endParaRPr>
          </a:p>
          <a:p>
            <a:pPr marL="0" indent="0">
              <a:buNone/>
            </a:pPr>
            <a:endParaRPr lang="en-US" sz="1900" dirty="0">
              <a:highlight>
                <a:srgbClr val="000000"/>
              </a:highlight>
              <a:latin typeface="Rockwell"/>
              <a:cs typeface="Calibri"/>
            </a:endParaRPr>
          </a:p>
        </p:txBody>
      </p:sp>
    </p:spTree>
    <p:extLst>
      <p:ext uri="{BB962C8B-B14F-4D97-AF65-F5344CB8AC3E}">
        <p14:creationId xmlns:p14="http://schemas.microsoft.com/office/powerpoint/2010/main" val="38929077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E4FB92-64B4-4C8F-8A6A-C494E35BBC8F}"/>
              </a:ext>
            </a:extLst>
          </p:cNvPr>
          <p:cNvSpPr>
            <a:spLocks noGrp="1"/>
          </p:cNvSpPr>
          <p:nvPr>
            <p:ph type="title"/>
          </p:nvPr>
        </p:nvSpPr>
        <p:spPr>
          <a:xfrm>
            <a:off x="762000" y="559678"/>
            <a:ext cx="3567915" cy="4952492"/>
          </a:xfrm>
        </p:spPr>
        <p:txBody>
          <a:bodyPr>
            <a:normAutofit/>
          </a:bodyPr>
          <a:lstStyle/>
          <a:p>
            <a:r>
              <a:rPr lang="en-US" dirty="0">
                <a:solidFill>
                  <a:schemeClr val="bg1"/>
                </a:solidFill>
                <a:latin typeface="Rockwell"/>
              </a:rPr>
              <a:t>Motivation </a:t>
            </a:r>
            <a:endParaRPr lang="en-US" dirty="0">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43B582A-C6E6-44FC-A5EC-4CC0D8EB6FB2}"/>
              </a:ext>
            </a:extLst>
          </p:cNvPr>
          <p:cNvGraphicFramePr>
            <a:graphicFrameLocks noGrp="1"/>
          </p:cNvGraphicFramePr>
          <p:nvPr>
            <p:ph idx="1"/>
            <p:extLst>
              <p:ext uri="{D42A27DB-BD31-4B8C-83A1-F6EECF244321}">
                <p14:modId xmlns:p14="http://schemas.microsoft.com/office/powerpoint/2010/main" val="1123587409"/>
              </p:ext>
            </p:extLst>
          </p:nvPr>
        </p:nvGraphicFramePr>
        <p:xfrm>
          <a:off x="5102772" y="542049"/>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846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E6F7-D9CA-48B9-8452-77F72BC0A55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46A4FD0-42DC-4C42-B870-3732FA8A9585}"/>
              </a:ext>
            </a:extLst>
          </p:cNvPr>
          <p:cNvSpPr>
            <a:spLocks noGrp="1"/>
          </p:cNvSpPr>
          <p:nvPr>
            <p:ph idx="1"/>
          </p:nvPr>
        </p:nvSpPr>
        <p:spPr>
          <a:xfrm>
            <a:off x="838200" y="1789049"/>
            <a:ext cx="10515600" cy="4351338"/>
          </a:xfrm>
        </p:spPr>
        <p:txBody>
          <a:bodyPr/>
          <a:lstStyle/>
          <a:p>
            <a:r>
              <a:rPr lang="en-US" dirty="0"/>
              <a:t>Every first 5</a:t>
            </a:r>
            <a:r>
              <a:rPr lang="en-US" baseline="30000" dirty="0"/>
              <a:t>th</a:t>
            </a:r>
            <a:r>
              <a:rPr lang="en-US" dirty="0"/>
              <a:t> minute of the class period, an alarm goes off, to notify the students to face the camera. </a:t>
            </a:r>
          </a:p>
          <a:p>
            <a:r>
              <a:rPr lang="en-US" dirty="0"/>
              <a:t>The attendance report is generated and given </a:t>
            </a:r>
            <a:r>
              <a:rPr lang="en-US"/>
              <a:t>to the staff </a:t>
            </a:r>
            <a:r>
              <a:rPr lang="en-US" dirty="0"/>
              <a:t>through an </a:t>
            </a:r>
            <a:r>
              <a:rPr lang="en-US"/>
              <a:t>app , wherein </a:t>
            </a:r>
            <a:r>
              <a:rPr lang="en-US" dirty="0"/>
              <a:t>staff can also edit the attendance of a </a:t>
            </a:r>
            <a:r>
              <a:rPr lang="en-US"/>
              <a:t>student.</a:t>
            </a:r>
          </a:p>
          <a:p>
            <a:endParaRPr lang="en-US" dirty="0"/>
          </a:p>
        </p:txBody>
      </p:sp>
    </p:spTree>
    <p:extLst>
      <p:ext uri="{BB962C8B-B14F-4D97-AF65-F5344CB8AC3E}">
        <p14:creationId xmlns:p14="http://schemas.microsoft.com/office/powerpoint/2010/main" val="448496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47DD-B601-4888-A1C2-AD120FCA713D}"/>
              </a:ext>
            </a:extLst>
          </p:cNvPr>
          <p:cNvSpPr>
            <a:spLocks noGrp="1"/>
          </p:cNvSpPr>
          <p:nvPr>
            <p:ph type="title"/>
          </p:nvPr>
        </p:nvSpPr>
        <p:spPr/>
        <p:txBody>
          <a:bodyPr/>
          <a:lstStyle/>
          <a:p>
            <a:r>
              <a:rPr lang="en-US" dirty="0"/>
              <a:t>Algorithms </a:t>
            </a:r>
          </a:p>
        </p:txBody>
      </p:sp>
      <p:sp>
        <p:nvSpPr>
          <p:cNvPr id="3" name="Content Placeholder 2">
            <a:extLst>
              <a:ext uri="{FF2B5EF4-FFF2-40B4-BE49-F238E27FC236}">
                <a16:creationId xmlns:a16="http://schemas.microsoft.com/office/drawing/2014/main" id="{102EADED-7211-4D76-ACBC-815E1BAEA768}"/>
              </a:ext>
            </a:extLst>
          </p:cNvPr>
          <p:cNvSpPr>
            <a:spLocks noGrp="1"/>
          </p:cNvSpPr>
          <p:nvPr>
            <p:ph idx="1"/>
          </p:nvPr>
        </p:nvSpPr>
        <p:spPr/>
        <p:txBody>
          <a:bodyPr/>
          <a:lstStyle/>
          <a:p>
            <a:r>
              <a:rPr lang="en-US" dirty="0"/>
              <a:t>Face detection</a:t>
            </a:r>
          </a:p>
          <a:p>
            <a:pPr lvl="1"/>
            <a:r>
              <a:rPr lang="en-US" dirty="0"/>
              <a:t>HOG (Histogram of Oriented Gradients) </a:t>
            </a:r>
          </a:p>
          <a:p>
            <a:pPr lvl="1"/>
            <a:r>
              <a:rPr lang="en-US" dirty="0"/>
              <a:t>As this is fast and can be run on CPU  real time </a:t>
            </a:r>
          </a:p>
          <a:p>
            <a:pPr lvl="1"/>
            <a:r>
              <a:rPr lang="en-US" dirty="0"/>
              <a:t>Simple to implement</a:t>
            </a:r>
          </a:p>
          <a:p>
            <a:r>
              <a:rPr lang="en-US" dirty="0"/>
              <a:t>Face recognition</a:t>
            </a:r>
          </a:p>
          <a:p>
            <a:pPr lvl="1"/>
            <a:r>
              <a:rPr lang="en-US" dirty="0" err="1"/>
              <a:t>Dlib</a:t>
            </a:r>
            <a:r>
              <a:rPr lang="en-US" dirty="0"/>
              <a:t> Algorithm based on Deep Learning</a:t>
            </a:r>
          </a:p>
          <a:p>
            <a:pPr lvl="1"/>
            <a:r>
              <a:rPr lang="en-US" dirty="0"/>
              <a:t>99.38% in the Labelled Faces in the Wild(LFW) </a:t>
            </a:r>
          </a:p>
          <a:p>
            <a:pPr lvl="1"/>
            <a:r>
              <a:rPr lang="en-US" dirty="0"/>
              <a:t>Very easy to implement</a:t>
            </a:r>
          </a:p>
        </p:txBody>
      </p:sp>
    </p:spTree>
    <p:extLst>
      <p:ext uri="{BB962C8B-B14F-4D97-AF65-F5344CB8AC3E}">
        <p14:creationId xmlns:p14="http://schemas.microsoft.com/office/powerpoint/2010/main" val="216523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9EC14-645B-497C-9F88-D5583807E051}"/>
              </a:ext>
            </a:extLst>
          </p:cNvPr>
          <p:cNvSpPr>
            <a:spLocks noGrp="1"/>
          </p:cNvSpPr>
          <p:nvPr>
            <p:ph type="title"/>
          </p:nvPr>
        </p:nvSpPr>
        <p:spPr>
          <a:xfrm>
            <a:off x="598488" y="904237"/>
            <a:ext cx="3867912" cy="4169664"/>
          </a:xfrm>
        </p:spPr>
        <p:txBody>
          <a:bodyPr>
            <a:normAutofit/>
          </a:bodyPr>
          <a:lstStyle/>
          <a:p>
            <a:pPr algn="ctr"/>
            <a:r>
              <a:rPr lang="en-US" sz="2800" dirty="0">
                <a:latin typeface="Rockwell"/>
              </a:rPr>
              <a:t>Flowchart</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76" y="357061"/>
            <a:ext cx="3305331" cy="5223002"/>
          </a:xfrm>
        </p:spPr>
      </p:pic>
    </p:spTree>
    <p:extLst>
      <p:ext uri="{BB962C8B-B14F-4D97-AF65-F5344CB8AC3E}">
        <p14:creationId xmlns:p14="http://schemas.microsoft.com/office/powerpoint/2010/main" val="2010260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4D53F-C52D-405E-8D69-0486A5114E80}"/>
              </a:ext>
            </a:extLst>
          </p:cNvPr>
          <p:cNvSpPr>
            <a:spLocks noGrp="1"/>
          </p:cNvSpPr>
          <p:nvPr>
            <p:ph type="title"/>
          </p:nvPr>
        </p:nvSpPr>
        <p:spPr/>
        <p:txBody>
          <a:bodyPr/>
          <a:lstStyle/>
          <a:p>
            <a:r>
              <a:rPr lang="en-US" dirty="0"/>
              <a:t>Photos taken Cls1 and Cls2</a:t>
            </a:r>
          </a:p>
        </p:txBody>
      </p:sp>
      <p:pic>
        <p:nvPicPr>
          <p:cNvPr id="45" name="Content Placeholder 44">
            <a:extLst>
              <a:ext uri="{FF2B5EF4-FFF2-40B4-BE49-F238E27FC236}">
                <a16:creationId xmlns:a16="http://schemas.microsoft.com/office/drawing/2014/main" id="{FE876F20-594A-4BE4-A524-9DEB5B4143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50" y="1843352"/>
            <a:ext cx="5801784" cy="4351338"/>
          </a:xfrm>
        </p:spPr>
      </p:pic>
      <p:pic>
        <p:nvPicPr>
          <p:cNvPr id="47" name="Picture 46">
            <a:extLst>
              <a:ext uri="{FF2B5EF4-FFF2-40B4-BE49-F238E27FC236}">
                <a16:creationId xmlns:a16="http://schemas.microsoft.com/office/drawing/2014/main" id="{497A4F62-FDF9-407A-8973-158112381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468" y="1783821"/>
            <a:ext cx="5801784" cy="4351338"/>
          </a:xfrm>
          <a:prstGeom prst="rect">
            <a:avLst/>
          </a:prstGeom>
        </p:spPr>
      </p:pic>
    </p:spTree>
    <p:extLst>
      <p:ext uri="{BB962C8B-B14F-4D97-AF65-F5344CB8AC3E}">
        <p14:creationId xmlns:p14="http://schemas.microsoft.com/office/powerpoint/2010/main" val="308087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347</TotalTime>
  <Words>781</Words>
  <Application>Microsoft Office PowerPoint</Application>
  <PresentationFormat>Widescreen</PresentationFormat>
  <Paragraphs>90</Paragraphs>
  <Slides>20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Rockwell</vt:lpstr>
      <vt:lpstr>Office Theme</vt:lpstr>
      <vt:lpstr>   STUDENT ATTENDANCE    MONITORING USING  DEEP LEARNING  IN A  CLASSROOM   10th  Mar 2021 </vt:lpstr>
      <vt:lpstr>Existing problem </vt:lpstr>
      <vt:lpstr>Objective</vt:lpstr>
      <vt:lpstr>Abstract </vt:lpstr>
      <vt:lpstr>Motivation </vt:lpstr>
      <vt:lpstr>Methodology</vt:lpstr>
      <vt:lpstr>Algorithms </vt:lpstr>
      <vt:lpstr>Flowchart</vt:lpstr>
      <vt:lpstr>Photos taken Cls1 and Cls2</vt:lpstr>
      <vt:lpstr>Cls3 and Cls4</vt:lpstr>
      <vt:lpstr>Cls5 and Cls6_1</vt:lpstr>
      <vt:lpstr>Cls6_2 and Cls7</vt:lpstr>
      <vt:lpstr>Cls8 and Cls9</vt:lpstr>
      <vt:lpstr>After taking photos, we applied HOG face detection</vt:lpstr>
      <vt:lpstr>After face detection and face recognition</vt:lpstr>
      <vt:lpstr>After this size the face detection does not detect face</vt:lpstr>
      <vt:lpstr>Progress</vt:lpstr>
      <vt:lpstr>Expected Outcome</vt:lpstr>
      <vt:lpstr>References Papers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student attendance marking</dc:title>
  <dc:creator>KANNAN N</dc:creator>
  <cp:lastModifiedBy>KANNAN N</cp:lastModifiedBy>
  <cp:revision>294</cp:revision>
  <dcterms:created xsi:type="dcterms:W3CDTF">2020-08-29T13:38:28Z</dcterms:created>
  <dcterms:modified xsi:type="dcterms:W3CDTF">2021-03-10T08:44:05Z</dcterms:modified>
</cp:coreProperties>
</file>